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</p:sldMasterIdLst>
  <p:notesMasterIdLst>
    <p:notesMasterId r:id="rId31"/>
  </p:notesMasterIdLst>
  <p:sldIdLst>
    <p:sldId id="256" r:id="rId2"/>
    <p:sldId id="259" r:id="rId3"/>
    <p:sldId id="264" r:id="rId4"/>
    <p:sldId id="261" r:id="rId5"/>
    <p:sldId id="260" r:id="rId6"/>
    <p:sldId id="266" r:id="rId7"/>
    <p:sldId id="275" r:id="rId8"/>
    <p:sldId id="267" r:id="rId9"/>
    <p:sldId id="324" r:id="rId10"/>
    <p:sldId id="316" r:id="rId11"/>
    <p:sldId id="315" r:id="rId12"/>
    <p:sldId id="258" r:id="rId13"/>
    <p:sldId id="273" r:id="rId14"/>
    <p:sldId id="318" r:id="rId15"/>
    <p:sldId id="319" r:id="rId16"/>
    <p:sldId id="321" r:id="rId17"/>
    <p:sldId id="320" r:id="rId18"/>
    <p:sldId id="323" r:id="rId19"/>
    <p:sldId id="262" r:id="rId20"/>
    <p:sldId id="322" r:id="rId21"/>
    <p:sldId id="325" r:id="rId22"/>
    <p:sldId id="317" r:id="rId23"/>
    <p:sldId id="326" r:id="rId24"/>
    <p:sldId id="327" r:id="rId25"/>
    <p:sldId id="328" r:id="rId26"/>
    <p:sldId id="330" r:id="rId27"/>
    <p:sldId id="331" r:id="rId28"/>
    <p:sldId id="332" r:id="rId29"/>
    <p:sldId id="274" r:id="rId30"/>
  </p:sldIdLst>
  <p:sldSz cx="9144000" cy="5143500" type="screen16x9"/>
  <p:notesSz cx="6858000" cy="9144000"/>
  <p:embeddedFontLst>
    <p:embeddedFont>
      <p:font typeface="Anaheim" panose="020B0604020202020204" charset="0"/>
      <p:regular r:id="rId32"/>
      <p:bold r:id="rId33"/>
    </p:embeddedFont>
    <p:embeddedFont>
      <p:font typeface="Anek Latin" panose="020B0604020202020204" charset="0"/>
      <p:regular r:id="rId34"/>
      <p:bold r:id="rId35"/>
    </p:embeddedFont>
    <p:embeddedFont>
      <p:font typeface="Bebas Neue" panose="020B0606020202050201" pitchFamily="34" charset="0"/>
      <p:regular r:id="rId36"/>
    </p:embeddedFont>
    <p:embeddedFont>
      <p:font typeface="Josefin Sans" pitchFamily="2" charset="0"/>
      <p:regular r:id="rId37"/>
      <p:bold r:id="rId38"/>
      <p:italic r:id="rId39"/>
      <p:boldItalic r:id="rId40"/>
    </p:embeddedFont>
    <p:embeddedFont>
      <p:font typeface="Open Sans" panose="020B0606030504020204" pitchFamily="34" charset="0"/>
      <p:regular r:id="rId41"/>
      <p:bold r:id="rId42"/>
      <p:italic r:id="rId43"/>
      <p:boldItalic r:id="rId44"/>
    </p:embeddedFont>
    <p:embeddedFont>
      <p:font typeface="Segoe UI Emoji" panose="020B0502040204020203" pitchFamily="34" charset="0"/>
      <p:regular r:id="rId45"/>
    </p:embeddedFont>
    <p:embeddedFont>
      <p:font typeface="Work Sans" pitchFamily="2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668091A-D9C4-42F0-99E9-E5056B57F7AF}">
  <a:tblStyle styleId="{2668091A-D9C4-42F0-99E9-E5056B57F7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58" autoAdjust="0"/>
    <p:restoredTop sz="94660"/>
  </p:normalViewPr>
  <p:slideViewPr>
    <p:cSldViewPr snapToGrid="0">
      <p:cViewPr>
        <p:scale>
          <a:sx n="50" d="100"/>
          <a:sy n="50" d="100"/>
        </p:scale>
        <p:origin x="542" y="5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1905d2a10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1905d2a10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>
          <a:extLst>
            <a:ext uri="{FF2B5EF4-FFF2-40B4-BE49-F238E27FC236}">
              <a16:creationId xmlns:a16="http://schemas.microsoft.com/office/drawing/2014/main" id="{CD0E6C47-94D9-956E-4E20-8727AA9B5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c53d5fbfae_1_11:notes">
            <a:extLst>
              <a:ext uri="{FF2B5EF4-FFF2-40B4-BE49-F238E27FC236}">
                <a16:creationId xmlns:a16="http://schemas.microsoft.com/office/drawing/2014/main" id="{95E8CA59-1697-8E67-7BFC-53BE776FB3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c53d5fbfae_1_11:notes">
            <a:extLst>
              <a:ext uri="{FF2B5EF4-FFF2-40B4-BE49-F238E27FC236}">
                <a16:creationId xmlns:a16="http://schemas.microsoft.com/office/drawing/2014/main" id="{11570065-F0A0-DA1D-6E92-3630029C10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048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38bf8d2e72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38bf8d2e72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4b144f5475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14b144f5475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>
          <a:extLst>
            <a:ext uri="{FF2B5EF4-FFF2-40B4-BE49-F238E27FC236}">
              <a16:creationId xmlns:a16="http://schemas.microsoft.com/office/drawing/2014/main" id="{70B58B4B-5746-4251-ABFD-8BFC25957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4b144f5475_0_961:notes">
            <a:extLst>
              <a:ext uri="{FF2B5EF4-FFF2-40B4-BE49-F238E27FC236}">
                <a16:creationId xmlns:a16="http://schemas.microsoft.com/office/drawing/2014/main" id="{348B7D2F-02CE-5F6C-9CB0-8FB5EA5A55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14b144f5475_0_961:notes">
            <a:extLst>
              <a:ext uri="{FF2B5EF4-FFF2-40B4-BE49-F238E27FC236}">
                <a16:creationId xmlns:a16="http://schemas.microsoft.com/office/drawing/2014/main" id="{A153B2A9-C969-ACC9-9502-2605AC37BD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9437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>
          <a:extLst>
            <a:ext uri="{FF2B5EF4-FFF2-40B4-BE49-F238E27FC236}">
              <a16:creationId xmlns:a16="http://schemas.microsoft.com/office/drawing/2014/main" id="{25E768A7-0B72-ACEA-1FF4-F5C6F48FB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4b144f5475_0_961:notes">
            <a:extLst>
              <a:ext uri="{FF2B5EF4-FFF2-40B4-BE49-F238E27FC236}">
                <a16:creationId xmlns:a16="http://schemas.microsoft.com/office/drawing/2014/main" id="{E6544143-0919-CFF7-F161-B50BAE8CFD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14b144f5475_0_961:notes">
            <a:extLst>
              <a:ext uri="{FF2B5EF4-FFF2-40B4-BE49-F238E27FC236}">
                <a16:creationId xmlns:a16="http://schemas.microsoft.com/office/drawing/2014/main" id="{D75AA043-3BDF-01F4-F3FA-1839A70D66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0507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>
          <a:extLst>
            <a:ext uri="{FF2B5EF4-FFF2-40B4-BE49-F238E27FC236}">
              <a16:creationId xmlns:a16="http://schemas.microsoft.com/office/drawing/2014/main" id="{80BCB134-7FB0-D304-F4B0-E8CE55509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4b144f5475_0_961:notes">
            <a:extLst>
              <a:ext uri="{FF2B5EF4-FFF2-40B4-BE49-F238E27FC236}">
                <a16:creationId xmlns:a16="http://schemas.microsoft.com/office/drawing/2014/main" id="{0E495FF1-D1E6-2DE3-2B23-4F1D97D998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14b144f5475_0_961:notes">
            <a:extLst>
              <a:ext uri="{FF2B5EF4-FFF2-40B4-BE49-F238E27FC236}">
                <a16:creationId xmlns:a16="http://schemas.microsoft.com/office/drawing/2014/main" id="{2101A2A3-058B-58EB-69FB-F25B74828C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02346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>
          <a:extLst>
            <a:ext uri="{FF2B5EF4-FFF2-40B4-BE49-F238E27FC236}">
              <a16:creationId xmlns:a16="http://schemas.microsoft.com/office/drawing/2014/main" id="{89925F12-425E-82FB-C39C-31C38F01B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4b144f5475_0_961:notes">
            <a:extLst>
              <a:ext uri="{FF2B5EF4-FFF2-40B4-BE49-F238E27FC236}">
                <a16:creationId xmlns:a16="http://schemas.microsoft.com/office/drawing/2014/main" id="{F3D7517F-0A42-7660-C611-85A627E9AF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14b144f5475_0_961:notes">
            <a:extLst>
              <a:ext uri="{FF2B5EF4-FFF2-40B4-BE49-F238E27FC236}">
                <a16:creationId xmlns:a16="http://schemas.microsoft.com/office/drawing/2014/main" id="{C0F3AE7F-800C-0906-9CD9-53B755D692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60045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>
          <a:extLst>
            <a:ext uri="{FF2B5EF4-FFF2-40B4-BE49-F238E27FC236}">
              <a16:creationId xmlns:a16="http://schemas.microsoft.com/office/drawing/2014/main" id="{5CD66EE0-4240-2843-7EEA-CA09D2385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4b144f5475_0_961:notes">
            <a:extLst>
              <a:ext uri="{FF2B5EF4-FFF2-40B4-BE49-F238E27FC236}">
                <a16:creationId xmlns:a16="http://schemas.microsoft.com/office/drawing/2014/main" id="{437090B2-3DD4-53DF-9515-0A3BFBA015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14b144f5475_0_961:notes">
            <a:extLst>
              <a:ext uri="{FF2B5EF4-FFF2-40B4-BE49-F238E27FC236}">
                <a16:creationId xmlns:a16="http://schemas.microsoft.com/office/drawing/2014/main" id="{4BF03419-4FCE-0FD9-96DA-27598CA184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1008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86b5b099ff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86b5b099ff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c53d5fbfae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c53d5fbfae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3aebdc6f8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3aebdc6f8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05508d013b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05508d013b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1905d2a106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1905d2a106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1905d2a10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1905d2a10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3a6374199f_0_3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3a6374199f_0_3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14b3c4b2f36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14b3c4b2f36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c53d5fbfae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c53d5fbfae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>
          <a:extLst>
            <a:ext uri="{FF2B5EF4-FFF2-40B4-BE49-F238E27FC236}">
              <a16:creationId xmlns:a16="http://schemas.microsoft.com/office/drawing/2014/main" id="{1168B7F0-DFDE-2277-1E35-AA0F513D2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c53d5fbfae_1_11:notes">
            <a:extLst>
              <a:ext uri="{FF2B5EF4-FFF2-40B4-BE49-F238E27FC236}">
                <a16:creationId xmlns:a16="http://schemas.microsoft.com/office/drawing/2014/main" id="{8466730B-AB5E-3DBD-F2D8-FC040F7EE1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c53d5fbfae_1_11:notes">
            <a:extLst>
              <a:ext uri="{FF2B5EF4-FFF2-40B4-BE49-F238E27FC236}">
                <a16:creationId xmlns:a16="http://schemas.microsoft.com/office/drawing/2014/main" id="{6132857E-400D-C33F-1736-AADFF3DD74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1249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0" name="Google Shape;10;p2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0" y="236725"/>
              <a:ext cx="8844900" cy="4684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501" y="236725"/>
              <a:ext cx="8966411" cy="4777650"/>
              <a:chOff x="469693" y="236725"/>
              <a:chExt cx="8497357" cy="4777650"/>
            </a:xfrm>
          </p:grpSpPr>
          <p:pic>
            <p:nvPicPr>
              <p:cNvPr id="13" name="Google Shape;13;p2"/>
              <p:cNvPicPr preferRelativeResize="0"/>
              <p:nvPr/>
            </p:nvPicPr>
            <p:blipFill rotWithShape="1">
              <a:blip r:embed="rId2">
                <a:alphaModFix amt="49000"/>
              </a:blip>
              <a:srcRect t="9" b="9"/>
              <a:stretch/>
            </p:blipFill>
            <p:spPr>
              <a:xfrm>
                <a:off x="469693" y="236725"/>
                <a:ext cx="8382203" cy="4684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" name="Google Shape;14;p2"/>
              <p:cNvSpPr/>
              <p:nvPr/>
            </p:nvSpPr>
            <p:spPr>
              <a:xfrm>
                <a:off x="8608375" y="1477775"/>
                <a:ext cx="358675" cy="3536600"/>
              </a:xfrm>
              <a:custGeom>
                <a:avLst/>
                <a:gdLst/>
                <a:ahLst/>
                <a:cxnLst/>
                <a:rect l="l" t="t" r="r" b="b"/>
                <a:pathLst>
                  <a:path w="14347" h="141464" extrusionOk="0">
                    <a:moveTo>
                      <a:pt x="0" y="4878"/>
                    </a:moveTo>
                    <a:lnTo>
                      <a:pt x="13486" y="0"/>
                    </a:lnTo>
                    <a:lnTo>
                      <a:pt x="14347" y="141464"/>
                    </a:lnTo>
                    <a:lnTo>
                      <a:pt x="0" y="1414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</p:grpSp>
      </p:grpSp>
      <p:sp>
        <p:nvSpPr>
          <p:cNvPr id="15" name="Google Shape;15;p2"/>
          <p:cNvSpPr/>
          <p:nvPr/>
        </p:nvSpPr>
        <p:spPr>
          <a:xfrm>
            <a:off x="308475" y="638400"/>
            <a:ext cx="5186400" cy="3860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0" y="236725"/>
            <a:ext cx="713400" cy="4684500"/>
          </a:xfrm>
          <a:prstGeom prst="rect">
            <a:avLst/>
          </a:prstGeom>
          <a:gradFill>
            <a:gsLst>
              <a:gs pos="0">
                <a:srgbClr val="212121">
                  <a:alpha val="10588"/>
                  <a:alpha val="34580"/>
                </a:srgbClr>
              </a:gs>
              <a:gs pos="50000">
                <a:srgbClr val="F2F2F2">
                  <a:alpha val="0"/>
                  <a:alpha val="34580"/>
                </a:srgbClr>
              </a:gs>
              <a:gs pos="100000">
                <a:srgbClr val="212121">
                  <a:alpha val="10588"/>
                  <a:alpha val="3458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107775" y="1018650"/>
            <a:ext cx="3980700" cy="29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184575" y="3931054"/>
            <a:ext cx="3903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9" name="Google Shape;1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87979" y="1650716"/>
            <a:ext cx="430725" cy="417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20" name="Google Shape;2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87966" y="3508691"/>
            <a:ext cx="430725" cy="417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p1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68" name="Google Shape;168;p17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7"/>
            <p:cNvSpPr/>
            <p:nvPr/>
          </p:nvSpPr>
          <p:spPr>
            <a:xfrm>
              <a:off x="0" y="236725"/>
              <a:ext cx="8844900" cy="4684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" name="Google Shape;170;p17"/>
            <p:cNvGrpSpPr/>
            <p:nvPr/>
          </p:nvGrpSpPr>
          <p:grpSpPr>
            <a:xfrm>
              <a:off x="501" y="236725"/>
              <a:ext cx="8966411" cy="4777650"/>
              <a:chOff x="469693" y="236725"/>
              <a:chExt cx="8497357" cy="4777650"/>
            </a:xfrm>
          </p:grpSpPr>
          <p:pic>
            <p:nvPicPr>
              <p:cNvPr id="171" name="Google Shape;171;p17"/>
              <p:cNvPicPr preferRelativeResize="0"/>
              <p:nvPr/>
            </p:nvPicPr>
            <p:blipFill rotWithShape="1">
              <a:blip r:embed="rId2">
                <a:alphaModFix amt="49000"/>
              </a:blip>
              <a:srcRect t="9" b="9"/>
              <a:stretch/>
            </p:blipFill>
            <p:spPr>
              <a:xfrm>
                <a:off x="469693" y="236725"/>
                <a:ext cx="8382203" cy="4684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2" name="Google Shape;172;p17"/>
              <p:cNvSpPr/>
              <p:nvPr/>
            </p:nvSpPr>
            <p:spPr>
              <a:xfrm>
                <a:off x="8608375" y="1477775"/>
                <a:ext cx="358675" cy="3536600"/>
              </a:xfrm>
              <a:custGeom>
                <a:avLst/>
                <a:gdLst/>
                <a:ahLst/>
                <a:cxnLst/>
                <a:rect l="l" t="t" r="r" b="b"/>
                <a:pathLst>
                  <a:path w="14347" h="141464" extrusionOk="0">
                    <a:moveTo>
                      <a:pt x="0" y="4878"/>
                    </a:moveTo>
                    <a:lnTo>
                      <a:pt x="13486" y="0"/>
                    </a:lnTo>
                    <a:lnTo>
                      <a:pt x="14347" y="141464"/>
                    </a:lnTo>
                    <a:lnTo>
                      <a:pt x="0" y="1414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</p:grpSp>
        <p:sp>
          <p:nvSpPr>
            <p:cNvPr id="173" name="Google Shape;173;p17"/>
            <p:cNvSpPr/>
            <p:nvPr/>
          </p:nvSpPr>
          <p:spPr>
            <a:xfrm>
              <a:off x="0" y="236725"/>
              <a:ext cx="713400" cy="4684500"/>
            </a:xfrm>
            <a:prstGeom prst="rect">
              <a:avLst/>
            </a:prstGeom>
            <a:gradFill>
              <a:gsLst>
                <a:gs pos="0">
                  <a:srgbClr val="212121">
                    <a:alpha val="23921"/>
                    <a:alpha val="34580"/>
                  </a:srgbClr>
                </a:gs>
                <a:gs pos="100000">
                  <a:srgbClr val="737373">
                    <a:alpha val="0"/>
                    <a:alpha val="3458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" name="Google Shape;174;p17"/>
          <p:cNvSpPr txBox="1">
            <a:spLocks noGrp="1"/>
          </p:cNvSpPr>
          <p:nvPr>
            <p:ph type="title"/>
          </p:nvPr>
        </p:nvSpPr>
        <p:spPr>
          <a:xfrm>
            <a:off x="3819425" y="539500"/>
            <a:ext cx="3881100" cy="12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17"/>
          <p:cNvSpPr txBox="1">
            <a:spLocks noGrp="1"/>
          </p:cNvSpPr>
          <p:nvPr>
            <p:ph type="subTitle" idx="1"/>
          </p:nvPr>
        </p:nvSpPr>
        <p:spPr>
          <a:xfrm>
            <a:off x="3819425" y="1990550"/>
            <a:ext cx="4172100" cy="21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1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78" name="Google Shape;178;p18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8"/>
            <p:cNvSpPr/>
            <p:nvPr/>
          </p:nvSpPr>
          <p:spPr>
            <a:xfrm>
              <a:off x="0" y="236725"/>
              <a:ext cx="8844900" cy="4684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0" name="Google Shape;180;p18"/>
            <p:cNvGrpSpPr/>
            <p:nvPr/>
          </p:nvGrpSpPr>
          <p:grpSpPr>
            <a:xfrm>
              <a:off x="501" y="236725"/>
              <a:ext cx="8966411" cy="4777650"/>
              <a:chOff x="469693" y="236725"/>
              <a:chExt cx="8497357" cy="4777650"/>
            </a:xfrm>
          </p:grpSpPr>
          <p:pic>
            <p:nvPicPr>
              <p:cNvPr id="181" name="Google Shape;181;p18"/>
              <p:cNvPicPr preferRelativeResize="0"/>
              <p:nvPr/>
            </p:nvPicPr>
            <p:blipFill rotWithShape="1">
              <a:blip r:embed="rId2">
                <a:alphaModFix amt="49000"/>
              </a:blip>
              <a:srcRect t="9" b="9"/>
              <a:stretch/>
            </p:blipFill>
            <p:spPr>
              <a:xfrm>
                <a:off x="469693" y="236725"/>
                <a:ext cx="8382203" cy="4684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" name="Google Shape;182;p18"/>
              <p:cNvSpPr/>
              <p:nvPr/>
            </p:nvSpPr>
            <p:spPr>
              <a:xfrm>
                <a:off x="8608375" y="1477775"/>
                <a:ext cx="358675" cy="3536600"/>
              </a:xfrm>
              <a:custGeom>
                <a:avLst/>
                <a:gdLst/>
                <a:ahLst/>
                <a:cxnLst/>
                <a:rect l="l" t="t" r="r" b="b"/>
                <a:pathLst>
                  <a:path w="14347" h="141464" extrusionOk="0">
                    <a:moveTo>
                      <a:pt x="0" y="4878"/>
                    </a:moveTo>
                    <a:lnTo>
                      <a:pt x="13486" y="0"/>
                    </a:lnTo>
                    <a:lnTo>
                      <a:pt x="14347" y="141464"/>
                    </a:lnTo>
                    <a:lnTo>
                      <a:pt x="0" y="1414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</p:grpSp>
        <p:sp>
          <p:nvSpPr>
            <p:cNvPr id="183" name="Google Shape;183;p18"/>
            <p:cNvSpPr/>
            <p:nvPr/>
          </p:nvSpPr>
          <p:spPr>
            <a:xfrm>
              <a:off x="0" y="236725"/>
              <a:ext cx="713400" cy="4684500"/>
            </a:xfrm>
            <a:prstGeom prst="rect">
              <a:avLst/>
            </a:prstGeom>
            <a:gradFill>
              <a:gsLst>
                <a:gs pos="0">
                  <a:srgbClr val="212121">
                    <a:alpha val="23921"/>
                    <a:alpha val="34580"/>
                  </a:srgbClr>
                </a:gs>
                <a:gs pos="100000">
                  <a:srgbClr val="737373">
                    <a:alpha val="0"/>
                    <a:alpha val="3458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" name="Google Shape;184;p18"/>
          <p:cNvSpPr txBox="1">
            <a:spLocks noGrp="1"/>
          </p:cNvSpPr>
          <p:nvPr>
            <p:ph type="title"/>
          </p:nvPr>
        </p:nvSpPr>
        <p:spPr>
          <a:xfrm>
            <a:off x="982800" y="1090375"/>
            <a:ext cx="3500700" cy="17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subTitle" idx="1"/>
          </p:nvPr>
        </p:nvSpPr>
        <p:spPr>
          <a:xfrm>
            <a:off x="982800" y="2950150"/>
            <a:ext cx="35007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6" name="Google Shape;186;p18"/>
          <p:cNvSpPr>
            <a:spLocks noGrp="1"/>
          </p:cNvSpPr>
          <p:nvPr>
            <p:ph type="pic" idx="2"/>
          </p:nvPr>
        </p:nvSpPr>
        <p:spPr>
          <a:xfrm>
            <a:off x="4567761" y="239300"/>
            <a:ext cx="3374400" cy="4364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2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20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200" name="Google Shape;200;p20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0"/>
            <p:cNvSpPr/>
            <p:nvPr/>
          </p:nvSpPr>
          <p:spPr>
            <a:xfrm>
              <a:off x="0" y="236725"/>
              <a:ext cx="8844900" cy="4684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0"/>
            <p:cNvSpPr/>
            <p:nvPr/>
          </p:nvSpPr>
          <p:spPr>
            <a:xfrm>
              <a:off x="0" y="236725"/>
              <a:ext cx="713400" cy="4684500"/>
            </a:xfrm>
            <a:prstGeom prst="rect">
              <a:avLst/>
            </a:prstGeom>
            <a:gradFill>
              <a:gsLst>
                <a:gs pos="0">
                  <a:srgbClr val="212121">
                    <a:alpha val="23921"/>
                    <a:alpha val="34580"/>
                  </a:srgbClr>
                </a:gs>
                <a:gs pos="100000">
                  <a:srgbClr val="737373">
                    <a:alpha val="0"/>
                    <a:alpha val="3458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3" name="Google Shape;203;p20"/>
            <p:cNvGrpSpPr/>
            <p:nvPr/>
          </p:nvGrpSpPr>
          <p:grpSpPr>
            <a:xfrm>
              <a:off x="501" y="236725"/>
              <a:ext cx="8966411" cy="4777650"/>
              <a:chOff x="469693" y="236725"/>
              <a:chExt cx="8497357" cy="4777650"/>
            </a:xfrm>
          </p:grpSpPr>
          <p:pic>
            <p:nvPicPr>
              <p:cNvPr id="204" name="Google Shape;204;p20"/>
              <p:cNvPicPr preferRelativeResize="0"/>
              <p:nvPr/>
            </p:nvPicPr>
            <p:blipFill rotWithShape="1">
              <a:blip r:embed="rId2">
                <a:alphaModFix amt="49000"/>
              </a:blip>
              <a:srcRect t="9" b="9"/>
              <a:stretch/>
            </p:blipFill>
            <p:spPr>
              <a:xfrm>
                <a:off x="469693" y="236725"/>
                <a:ext cx="8382203" cy="4684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5" name="Google Shape;205;p20"/>
              <p:cNvSpPr/>
              <p:nvPr/>
            </p:nvSpPr>
            <p:spPr>
              <a:xfrm>
                <a:off x="8608375" y="1477775"/>
                <a:ext cx="358675" cy="3536600"/>
              </a:xfrm>
              <a:custGeom>
                <a:avLst/>
                <a:gdLst/>
                <a:ahLst/>
                <a:cxnLst/>
                <a:rect l="l" t="t" r="r" b="b"/>
                <a:pathLst>
                  <a:path w="14347" h="141464" extrusionOk="0">
                    <a:moveTo>
                      <a:pt x="0" y="4878"/>
                    </a:moveTo>
                    <a:lnTo>
                      <a:pt x="13486" y="0"/>
                    </a:lnTo>
                    <a:lnTo>
                      <a:pt x="14347" y="141464"/>
                    </a:lnTo>
                    <a:lnTo>
                      <a:pt x="0" y="1414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</p:grpSp>
      </p:grpSp>
      <p:sp>
        <p:nvSpPr>
          <p:cNvPr id="206" name="Google Shape;206;p20"/>
          <p:cNvSpPr txBox="1">
            <a:spLocks noGrp="1"/>
          </p:cNvSpPr>
          <p:nvPr>
            <p:ph type="subTitle" idx="1"/>
          </p:nvPr>
        </p:nvSpPr>
        <p:spPr>
          <a:xfrm>
            <a:off x="1341764" y="1140896"/>
            <a:ext cx="2556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900" b="1">
                <a:latin typeface="Anek Latin"/>
                <a:ea typeface="Anek Latin"/>
                <a:cs typeface="Anek Latin"/>
                <a:sym typeface="Anek Lat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subTitle" idx="2"/>
          </p:nvPr>
        </p:nvSpPr>
        <p:spPr>
          <a:xfrm>
            <a:off x="1339008" y="2590722"/>
            <a:ext cx="2556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900" b="1">
                <a:latin typeface="Anek Latin"/>
                <a:ea typeface="Anek Latin"/>
                <a:cs typeface="Anek Latin"/>
                <a:sym typeface="Anek Lat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08" name="Google Shape;208;p20"/>
          <p:cNvSpPr txBox="1">
            <a:spLocks noGrp="1"/>
          </p:cNvSpPr>
          <p:nvPr>
            <p:ph type="subTitle" idx="3"/>
          </p:nvPr>
        </p:nvSpPr>
        <p:spPr>
          <a:xfrm>
            <a:off x="1341779" y="1589150"/>
            <a:ext cx="2559600" cy="10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0"/>
          <p:cNvSpPr txBox="1">
            <a:spLocks noGrp="1"/>
          </p:cNvSpPr>
          <p:nvPr>
            <p:ph type="subTitle" idx="4"/>
          </p:nvPr>
        </p:nvSpPr>
        <p:spPr>
          <a:xfrm>
            <a:off x="1337375" y="3035276"/>
            <a:ext cx="2559600" cy="10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0"/>
          <p:cNvSpPr>
            <a:spLocks noGrp="1"/>
          </p:cNvSpPr>
          <p:nvPr>
            <p:ph type="pic" idx="5"/>
          </p:nvPr>
        </p:nvSpPr>
        <p:spPr>
          <a:xfrm>
            <a:off x="4406969" y="539500"/>
            <a:ext cx="2270100" cy="2379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sp>
      <p:sp>
        <p:nvSpPr>
          <p:cNvPr id="211" name="Google Shape;211;p20"/>
          <p:cNvSpPr>
            <a:spLocks noGrp="1"/>
          </p:cNvSpPr>
          <p:nvPr>
            <p:ph type="pic" idx="6"/>
          </p:nvPr>
        </p:nvSpPr>
        <p:spPr>
          <a:xfrm rot="254200">
            <a:off x="5909476" y="2224746"/>
            <a:ext cx="2270003" cy="237920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5_1_1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Google Shape;368;p3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69" name="Google Shape;369;p34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4"/>
            <p:cNvSpPr/>
            <p:nvPr/>
          </p:nvSpPr>
          <p:spPr>
            <a:xfrm>
              <a:off x="0" y="236725"/>
              <a:ext cx="8844900" cy="4684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1" name="Google Shape;371;p34"/>
            <p:cNvGrpSpPr/>
            <p:nvPr/>
          </p:nvGrpSpPr>
          <p:grpSpPr>
            <a:xfrm>
              <a:off x="501" y="236725"/>
              <a:ext cx="8966411" cy="4777650"/>
              <a:chOff x="469693" y="236725"/>
              <a:chExt cx="8497357" cy="4777650"/>
            </a:xfrm>
          </p:grpSpPr>
          <p:pic>
            <p:nvPicPr>
              <p:cNvPr id="372" name="Google Shape;372;p34"/>
              <p:cNvPicPr preferRelativeResize="0"/>
              <p:nvPr/>
            </p:nvPicPr>
            <p:blipFill rotWithShape="1">
              <a:blip r:embed="rId2">
                <a:alphaModFix amt="49000"/>
              </a:blip>
              <a:srcRect t="9" b="9"/>
              <a:stretch/>
            </p:blipFill>
            <p:spPr>
              <a:xfrm>
                <a:off x="469693" y="236725"/>
                <a:ext cx="8382203" cy="4684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73" name="Google Shape;373;p34"/>
              <p:cNvSpPr/>
              <p:nvPr/>
            </p:nvSpPr>
            <p:spPr>
              <a:xfrm>
                <a:off x="8608375" y="1477775"/>
                <a:ext cx="358675" cy="3536600"/>
              </a:xfrm>
              <a:custGeom>
                <a:avLst/>
                <a:gdLst/>
                <a:ahLst/>
                <a:cxnLst/>
                <a:rect l="l" t="t" r="r" b="b"/>
                <a:pathLst>
                  <a:path w="14347" h="141464" extrusionOk="0">
                    <a:moveTo>
                      <a:pt x="0" y="4878"/>
                    </a:moveTo>
                    <a:lnTo>
                      <a:pt x="13486" y="0"/>
                    </a:lnTo>
                    <a:lnTo>
                      <a:pt x="14347" y="141464"/>
                    </a:lnTo>
                    <a:lnTo>
                      <a:pt x="0" y="1414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</p:grpSp>
        <p:sp>
          <p:nvSpPr>
            <p:cNvPr id="374" name="Google Shape;374;p34"/>
            <p:cNvSpPr/>
            <p:nvPr/>
          </p:nvSpPr>
          <p:spPr>
            <a:xfrm>
              <a:off x="0" y="236725"/>
              <a:ext cx="713400" cy="4684500"/>
            </a:xfrm>
            <a:prstGeom prst="rect">
              <a:avLst/>
            </a:prstGeom>
            <a:gradFill>
              <a:gsLst>
                <a:gs pos="0">
                  <a:srgbClr val="212121">
                    <a:alpha val="23921"/>
                    <a:alpha val="34580"/>
                  </a:srgbClr>
                </a:gs>
                <a:gs pos="100000">
                  <a:srgbClr val="737373">
                    <a:alpha val="0"/>
                    <a:alpha val="3458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34"/>
          <p:cNvSpPr txBox="1">
            <a:spLocks noGrp="1"/>
          </p:cNvSpPr>
          <p:nvPr>
            <p:ph type="title"/>
          </p:nvPr>
        </p:nvSpPr>
        <p:spPr>
          <a:xfrm>
            <a:off x="713350" y="549075"/>
            <a:ext cx="7717500" cy="5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4"/>
          <p:cNvSpPr txBox="1">
            <a:spLocks noGrp="1"/>
          </p:cNvSpPr>
          <p:nvPr>
            <p:ph type="subTitle" idx="1"/>
          </p:nvPr>
        </p:nvSpPr>
        <p:spPr>
          <a:xfrm>
            <a:off x="1216922" y="1904513"/>
            <a:ext cx="18129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900" b="1">
                <a:latin typeface="Anek Latin"/>
                <a:ea typeface="Anek Latin"/>
                <a:cs typeface="Anek Latin"/>
                <a:sym typeface="Anek Lat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34"/>
          <p:cNvSpPr txBox="1">
            <a:spLocks noGrp="1"/>
          </p:cNvSpPr>
          <p:nvPr>
            <p:ph type="subTitle" idx="2"/>
          </p:nvPr>
        </p:nvSpPr>
        <p:spPr>
          <a:xfrm>
            <a:off x="1216922" y="2417636"/>
            <a:ext cx="18129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34"/>
          <p:cNvSpPr txBox="1">
            <a:spLocks noGrp="1"/>
          </p:cNvSpPr>
          <p:nvPr>
            <p:ph type="subTitle" idx="3"/>
          </p:nvPr>
        </p:nvSpPr>
        <p:spPr>
          <a:xfrm>
            <a:off x="3667177" y="1904513"/>
            <a:ext cx="1811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900" b="1">
                <a:latin typeface="Anek Latin"/>
                <a:ea typeface="Anek Latin"/>
                <a:cs typeface="Anek Latin"/>
                <a:sym typeface="Anek Lat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34"/>
          <p:cNvSpPr txBox="1">
            <a:spLocks noGrp="1"/>
          </p:cNvSpPr>
          <p:nvPr>
            <p:ph type="subTitle" idx="4"/>
          </p:nvPr>
        </p:nvSpPr>
        <p:spPr>
          <a:xfrm>
            <a:off x="3667177" y="2417637"/>
            <a:ext cx="1811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34"/>
          <p:cNvSpPr txBox="1">
            <a:spLocks noGrp="1"/>
          </p:cNvSpPr>
          <p:nvPr>
            <p:ph type="subTitle" idx="5"/>
          </p:nvPr>
        </p:nvSpPr>
        <p:spPr>
          <a:xfrm>
            <a:off x="1216922" y="3321288"/>
            <a:ext cx="1811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900" b="1">
                <a:latin typeface="Anek Latin"/>
                <a:ea typeface="Anek Latin"/>
                <a:cs typeface="Anek Latin"/>
                <a:sym typeface="Anek Lat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34"/>
          <p:cNvSpPr txBox="1">
            <a:spLocks noGrp="1"/>
          </p:cNvSpPr>
          <p:nvPr>
            <p:ph type="subTitle" idx="6"/>
          </p:nvPr>
        </p:nvSpPr>
        <p:spPr>
          <a:xfrm>
            <a:off x="1216922" y="3830868"/>
            <a:ext cx="1811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34"/>
          <p:cNvSpPr txBox="1">
            <a:spLocks noGrp="1"/>
          </p:cNvSpPr>
          <p:nvPr>
            <p:ph type="subTitle" idx="7"/>
          </p:nvPr>
        </p:nvSpPr>
        <p:spPr>
          <a:xfrm>
            <a:off x="3667177" y="3321288"/>
            <a:ext cx="1810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900" b="1">
                <a:latin typeface="Anek Latin"/>
                <a:ea typeface="Anek Latin"/>
                <a:cs typeface="Anek Latin"/>
                <a:sym typeface="Anek Lat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34"/>
          <p:cNvSpPr txBox="1">
            <a:spLocks noGrp="1"/>
          </p:cNvSpPr>
          <p:nvPr>
            <p:ph type="subTitle" idx="8"/>
          </p:nvPr>
        </p:nvSpPr>
        <p:spPr>
          <a:xfrm>
            <a:off x="3667177" y="3830865"/>
            <a:ext cx="18105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34"/>
          <p:cNvSpPr txBox="1">
            <a:spLocks noGrp="1"/>
          </p:cNvSpPr>
          <p:nvPr>
            <p:ph type="subTitle" idx="9"/>
          </p:nvPr>
        </p:nvSpPr>
        <p:spPr>
          <a:xfrm>
            <a:off x="6117676" y="1904513"/>
            <a:ext cx="1811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900" b="1">
                <a:latin typeface="Anek Latin"/>
                <a:ea typeface="Anek Latin"/>
                <a:cs typeface="Anek Latin"/>
                <a:sym typeface="Anek Lat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34"/>
          <p:cNvSpPr txBox="1">
            <a:spLocks noGrp="1"/>
          </p:cNvSpPr>
          <p:nvPr>
            <p:ph type="subTitle" idx="13"/>
          </p:nvPr>
        </p:nvSpPr>
        <p:spPr>
          <a:xfrm>
            <a:off x="6117676" y="2417637"/>
            <a:ext cx="1811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4"/>
          <p:cNvSpPr txBox="1">
            <a:spLocks noGrp="1"/>
          </p:cNvSpPr>
          <p:nvPr>
            <p:ph type="subTitle" idx="14"/>
          </p:nvPr>
        </p:nvSpPr>
        <p:spPr>
          <a:xfrm>
            <a:off x="6117676" y="3321288"/>
            <a:ext cx="1810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900" b="1">
                <a:latin typeface="Anek Latin"/>
                <a:ea typeface="Anek Latin"/>
                <a:cs typeface="Anek Latin"/>
                <a:sym typeface="Anek Lat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34"/>
          <p:cNvSpPr txBox="1">
            <a:spLocks noGrp="1"/>
          </p:cNvSpPr>
          <p:nvPr>
            <p:ph type="subTitle" idx="15"/>
          </p:nvPr>
        </p:nvSpPr>
        <p:spPr>
          <a:xfrm>
            <a:off x="6117676" y="3830865"/>
            <a:ext cx="18105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35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419;p3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420" name="Google Shape;420;p37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0" y="236725"/>
              <a:ext cx="8844900" cy="4684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2" name="Google Shape;422;p37"/>
            <p:cNvGrpSpPr/>
            <p:nvPr/>
          </p:nvGrpSpPr>
          <p:grpSpPr>
            <a:xfrm>
              <a:off x="501" y="236725"/>
              <a:ext cx="8966411" cy="4777650"/>
              <a:chOff x="469693" y="236725"/>
              <a:chExt cx="8497357" cy="4777650"/>
            </a:xfrm>
          </p:grpSpPr>
          <p:pic>
            <p:nvPicPr>
              <p:cNvPr id="423" name="Google Shape;423;p37"/>
              <p:cNvPicPr preferRelativeResize="0"/>
              <p:nvPr/>
            </p:nvPicPr>
            <p:blipFill rotWithShape="1">
              <a:blip r:embed="rId2">
                <a:alphaModFix amt="49000"/>
              </a:blip>
              <a:srcRect t="9" b="9"/>
              <a:stretch/>
            </p:blipFill>
            <p:spPr>
              <a:xfrm>
                <a:off x="469693" y="236725"/>
                <a:ext cx="8382203" cy="4684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24" name="Google Shape;424;p37"/>
              <p:cNvSpPr/>
              <p:nvPr/>
            </p:nvSpPr>
            <p:spPr>
              <a:xfrm>
                <a:off x="8608375" y="1477775"/>
                <a:ext cx="358675" cy="3536600"/>
              </a:xfrm>
              <a:custGeom>
                <a:avLst/>
                <a:gdLst/>
                <a:ahLst/>
                <a:cxnLst/>
                <a:rect l="l" t="t" r="r" b="b"/>
                <a:pathLst>
                  <a:path w="14347" h="141464" extrusionOk="0">
                    <a:moveTo>
                      <a:pt x="0" y="4878"/>
                    </a:moveTo>
                    <a:lnTo>
                      <a:pt x="13486" y="0"/>
                    </a:lnTo>
                    <a:lnTo>
                      <a:pt x="14347" y="141464"/>
                    </a:lnTo>
                    <a:lnTo>
                      <a:pt x="0" y="1414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</p:grpSp>
        <p:sp>
          <p:nvSpPr>
            <p:cNvPr id="425" name="Google Shape;425;p37"/>
            <p:cNvSpPr/>
            <p:nvPr/>
          </p:nvSpPr>
          <p:spPr>
            <a:xfrm>
              <a:off x="0" y="236725"/>
              <a:ext cx="713400" cy="4684500"/>
            </a:xfrm>
            <a:prstGeom prst="rect">
              <a:avLst/>
            </a:prstGeom>
            <a:gradFill>
              <a:gsLst>
                <a:gs pos="0">
                  <a:srgbClr val="212121">
                    <a:alpha val="23921"/>
                    <a:alpha val="34580"/>
                  </a:srgbClr>
                </a:gs>
                <a:gs pos="100000">
                  <a:srgbClr val="737373">
                    <a:alpha val="0"/>
                    <a:alpha val="3458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" name="Google Shape;426;p37"/>
          <p:cNvGrpSpPr/>
          <p:nvPr/>
        </p:nvGrpSpPr>
        <p:grpSpPr>
          <a:xfrm>
            <a:off x="627924" y="127042"/>
            <a:ext cx="8173401" cy="4147684"/>
            <a:chOff x="627924" y="127042"/>
            <a:chExt cx="8173401" cy="4147684"/>
          </a:xfrm>
        </p:grpSpPr>
        <p:pic>
          <p:nvPicPr>
            <p:cNvPr id="427" name="Google Shape;427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48199">
              <a:off x="894137" y="533387"/>
              <a:ext cx="3490604" cy="2376676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428" name="Google Shape;428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48197">
              <a:off x="679973" y="1533758"/>
              <a:ext cx="7577579" cy="2578886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429" name="Google Shape;429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104686" flipH="1">
              <a:off x="5290260" y="678855"/>
              <a:ext cx="3097179" cy="312283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430" name="Google Shape;430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134436" y="134005"/>
              <a:ext cx="183100" cy="5620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  <p:pic>
          <p:nvPicPr>
            <p:cNvPr id="431" name="Google Shape;431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305601">
              <a:off x="1528990" y="148353"/>
              <a:ext cx="183100" cy="5620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  <p:pic>
          <p:nvPicPr>
            <p:cNvPr id="432" name="Google Shape;432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570936" y="127042"/>
              <a:ext cx="183100" cy="5620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  <p:pic>
          <p:nvPicPr>
            <p:cNvPr id="433" name="Google Shape;433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305601">
              <a:off x="7965490" y="141389"/>
              <a:ext cx="183100" cy="5620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  <p:pic>
          <p:nvPicPr>
            <p:cNvPr id="434" name="Google Shape;434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6705601">
              <a:off x="8306837" y="2892364"/>
              <a:ext cx="183100" cy="5620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5_1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Google Shape;436;p3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437" name="Google Shape;437;p38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8"/>
            <p:cNvSpPr/>
            <p:nvPr/>
          </p:nvSpPr>
          <p:spPr>
            <a:xfrm>
              <a:off x="0" y="236725"/>
              <a:ext cx="8844900" cy="4684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9" name="Google Shape;439;p38"/>
            <p:cNvGrpSpPr/>
            <p:nvPr/>
          </p:nvGrpSpPr>
          <p:grpSpPr>
            <a:xfrm>
              <a:off x="501" y="236725"/>
              <a:ext cx="8966411" cy="4777650"/>
              <a:chOff x="469693" y="236725"/>
              <a:chExt cx="8497357" cy="4777650"/>
            </a:xfrm>
          </p:grpSpPr>
          <p:pic>
            <p:nvPicPr>
              <p:cNvPr id="440" name="Google Shape;440;p38"/>
              <p:cNvPicPr preferRelativeResize="0"/>
              <p:nvPr/>
            </p:nvPicPr>
            <p:blipFill rotWithShape="1">
              <a:blip r:embed="rId2">
                <a:alphaModFix amt="49000"/>
              </a:blip>
              <a:srcRect t="9" b="9"/>
              <a:stretch/>
            </p:blipFill>
            <p:spPr>
              <a:xfrm>
                <a:off x="469693" y="236725"/>
                <a:ext cx="8382203" cy="4684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41" name="Google Shape;441;p38"/>
              <p:cNvSpPr/>
              <p:nvPr/>
            </p:nvSpPr>
            <p:spPr>
              <a:xfrm>
                <a:off x="8608375" y="1477775"/>
                <a:ext cx="358675" cy="3536600"/>
              </a:xfrm>
              <a:custGeom>
                <a:avLst/>
                <a:gdLst/>
                <a:ahLst/>
                <a:cxnLst/>
                <a:rect l="l" t="t" r="r" b="b"/>
                <a:pathLst>
                  <a:path w="14347" h="141464" extrusionOk="0">
                    <a:moveTo>
                      <a:pt x="0" y="4878"/>
                    </a:moveTo>
                    <a:lnTo>
                      <a:pt x="13486" y="0"/>
                    </a:lnTo>
                    <a:lnTo>
                      <a:pt x="14347" y="141464"/>
                    </a:lnTo>
                    <a:lnTo>
                      <a:pt x="0" y="1414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</p:grpSp>
        <p:sp>
          <p:nvSpPr>
            <p:cNvPr id="442" name="Google Shape;442;p38"/>
            <p:cNvSpPr/>
            <p:nvPr/>
          </p:nvSpPr>
          <p:spPr>
            <a:xfrm>
              <a:off x="0" y="236725"/>
              <a:ext cx="713400" cy="4684500"/>
            </a:xfrm>
            <a:prstGeom prst="rect">
              <a:avLst/>
            </a:prstGeom>
            <a:gradFill>
              <a:gsLst>
                <a:gs pos="0">
                  <a:srgbClr val="212121">
                    <a:alpha val="23921"/>
                    <a:alpha val="34580"/>
                  </a:srgbClr>
                </a:gs>
                <a:gs pos="100000">
                  <a:srgbClr val="737373">
                    <a:alpha val="0"/>
                    <a:alpha val="3458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3" name="Google Shape;44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3722">
            <a:off x="1826979" y="273872"/>
            <a:ext cx="5468735" cy="379362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44" name="Google Shape;44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986" y="100142"/>
            <a:ext cx="183100" cy="562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445" name="Google Shape;44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86049">
            <a:off x="2673661" y="114480"/>
            <a:ext cx="183100" cy="562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446" name="Google Shape;44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72410">
            <a:off x="3077136" y="92960"/>
            <a:ext cx="183100" cy="562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447" name="Google Shape;44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9269" y="30182"/>
            <a:ext cx="1385265" cy="10186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35_1_1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oogle Shape;449;p39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450" name="Google Shape;450;p39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0" y="236725"/>
              <a:ext cx="8844900" cy="4684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2" name="Google Shape;452;p39"/>
            <p:cNvGrpSpPr/>
            <p:nvPr/>
          </p:nvGrpSpPr>
          <p:grpSpPr>
            <a:xfrm>
              <a:off x="501" y="236725"/>
              <a:ext cx="8966411" cy="4777650"/>
              <a:chOff x="469693" y="236725"/>
              <a:chExt cx="8497357" cy="4777650"/>
            </a:xfrm>
          </p:grpSpPr>
          <p:pic>
            <p:nvPicPr>
              <p:cNvPr id="453" name="Google Shape;453;p39"/>
              <p:cNvPicPr preferRelativeResize="0"/>
              <p:nvPr/>
            </p:nvPicPr>
            <p:blipFill rotWithShape="1">
              <a:blip r:embed="rId2">
                <a:alphaModFix amt="49000"/>
              </a:blip>
              <a:srcRect t="9" b="9"/>
              <a:stretch/>
            </p:blipFill>
            <p:spPr>
              <a:xfrm>
                <a:off x="469693" y="236725"/>
                <a:ext cx="8382203" cy="4684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54" name="Google Shape;454;p39"/>
              <p:cNvSpPr/>
              <p:nvPr/>
            </p:nvSpPr>
            <p:spPr>
              <a:xfrm>
                <a:off x="8608375" y="1477775"/>
                <a:ext cx="358675" cy="3536600"/>
              </a:xfrm>
              <a:custGeom>
                <a:avLst/>
                <a:gdLst/>
                <a:ahLst/>
                <a:cxnLst/>
                <a:rect l="l" t="t" r="r" b="b"/>
                <a:pathLst>
                  <a:path w="14347" h="141464" extrusionOk="0">
                    <a:moveTo>
                      <a:pt x="0" y="4878"/>
                    </a:moveTo>
                    <a:lnTo>
                      <a:pt x="13486" y="0"/>
                    </a:lnTo>
                    <a:lnTo>
                      <a:pt x="14347" y="141464"/>
                    </a:lnTo>
                    <a:lnTo>
                      <a:pt x="0" y="1414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</p:grpSp>
        <p:sp>
          <p:nvSpPr>
            <p:cNvPr id="455" name="Google Shape;455;p39"/>
            <p:cNvSpPr/>
            <p:nvPr/>
          </p:nvSpPr>
          <p:spPr>
            <a:xfrm>
              <a:off x="0" y="236725"/>
              <a:ext cx="713400" cy="4684500"/>
            </a:xfrm>
            <a:prstGeom prst="rect">
              <a:avLst/>
            </a:prstGeom>
            <a:gradFill>
              <a:gsLst>
                <a:gs pos="0">
                  <a:srgbClr val="212121">
                    <a:alpha val="23921"/>
                    <a:alpha val="34580"/>
                  </a:srgbClr>
                </a:gs>
                <a:gs pos="100000">
                  <a:srgbClr val="737373">
                    <a:alpha val="0"/>
                    <a:alpha val="3458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" name="Google Shape;456;p39"/>
          <p:cNvGrpSpPr/>
          <p:nvPr/>
        </p:nvGrpSpPr>
        <p:grpSpPr>
          <a:xfrm>
            <a:off x="845911" y="1122490"/>
            <a:ext cx="7879921" cy="3528600"/>
            <a:chOff x="845911" y="1122490"/>
            <a:chExt cx="7879921" cy="3528600"/>
          </a:xfrm>
        </p:grpSpPr>
        <p:grpSp>
          <p:nvGrpSpPr>
            <p:cNvPr id="457" name="Google Shape;457;p39"/>
            <p:cNvGrpSpPr/>
            <p:nvPr/>
          </p:nvGrpSpPr>
          <p:grpSpPr>
            <a:xfrm rot="5400000">
              <a:off x="3008026" y="-1039625"/>
              <a:ext cx="3528600" cy="7852829"/>
              <a:chOff x="5153472" y="130783"/>
              <a:chExt cx="3528600" cy="7852829"/>
            </a:xfrm>
          </p:grpSpPr>
          <p:sp>
            <p:nvSpPr>
              <p:cNvPr id="458" name="Google Shape;458;p39"/>
              <p:cNvSpPr/>
              <p:nvPr/>
            </p:nvSpPr>
            <p:spPr>
              <a:xfrm rot="122081">
                <a:off x="5286994" y="367817"/>
                <a:ext cx="3261556" cy="7560291"/>
              </a:xfrm>
              <a:prstGeom prst="rect">
                <a:avLst/>
              </a:prstGeom>
              <a:solidFill>
                <a:srgbClr val="FAF9F9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459" name="Google Shape;459;p3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007386" y="130783"/>
                <a:ext cx="183100" cy="56202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</p:pic>
        </p:grpSp>
        <p:pic>
          <p:nvPicPr>
            <p:cNvPr id="460" name="Google Shape;460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4503404">
              <a:off x="8339166" y="2172267"/>
              <a:ext cx="183100" cy="5620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  <p:pic>
          <p:nvPicPr>
            <p:cNvPr id="461" name="Google Shape;461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7333139">
              <a:off x="8305951" y="3710792"/>
              <a:ext cx="183100" cy="5620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5_1_1_1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" name="Google Shape;463;p40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464" name="Google Shape;464;p40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0"/>
            <p:cNvSpPr/>
            <p:nvPr/>
          </p:nvSpPr>
          <p:spPr>
            <a:xfrm>
              <a:off x="0" y="236725"/>
              <a:ext cx="8844900" cy="4684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6" name="Google Shape;466;p40"/>
            <p:cNvGrpSpPr/>
            <p:nvPr/>
          </p:nvGrpSpPr>
          <p:grpSpPr>
            <a:xfrm>
              <a:off x="501" y="236725"/>
              <a:ext cx="8966411" cy="4777650"/>
              <a:chOff x="469693" y="236725"/>
              <a:chExt cx="8497357" cy="4777650"/>
            </a:xfrm>
          </p:grpSpPr>
          <p:pic>
            <p:nvPicPr>
              <p:cNvPr id="467" name="Google Shape;467;p40"/>
              <p:cNvPicPr preferRelativeResize="0"/>
              <p:nvPr/>
            </p:nvPicPr>
            <p:blipFill rotWithShape="1">
              <a:blip r:embed="rId2">
                <a:alphaModFix amt="49000"/>
              </a:blip>
              <a:srcRect t="9" b="9"/>
              <a:stretch/>
            </p:blipFill>
            <p:spPr>
              <a:xfrm>
                <a:off x="469693" y="236725"/>
                <a:ext cx="8382203" cy="4684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8" name="Google Shape;468;p40"/>
              <p:cNvSpPr/>
              <p:nvPr/>
            </p:nvSpPr>
            <p:spPr>
              <a:xfrm>
                <a:off x="8608375" y="1477775"/>
                <a:ext cx="358675" cy="3536600"/>
              </a:xfrm>
              <a:custGeom>
                <a:avLst/>
                <a:gdLst/>
                <a:ahLst/>
                <a:cxnLst/>
                <a:rect l="l" t="t" r="r" b="b"/>
                <a:pathLst>
                  <a:path w="14347" h="141464" extrusionOk="0">
                    <a:moveTo>
                      <a:pt x="0" y="4878"/>
                    </a:moveTo>
                    <a:lnTo>
                      <a:pt x="13486" y="0"/>
                    </a:lnTo>
                    <a:lnTo>
                      <a:pt x="14347" y="141464"/>
                    </a:lnTo>
                    <a:lnTo>
                      <a:pt x="0" y="1414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</p:grpSp>
        <p:sp>
          <p:nvSpPr>
            <p:cNvPr id="469" name="Google Shape;469;p40"/>
            <p:cNvSpPr/>
            <p:nvPr/>
          </p:nvSpPr>
          <p:spPr>
            <a:xfrm>
              <a:off x="0" y="236725"/>
              <a:ext cx="713400" cy="4684500"/>
            </a:xfrm>
            <a:prstGeom prst="rect">
              <a:avLst/>
            </a:prstGeom>
            <a:gradFill>
              <a:gsLst>
                <a:gs pos="0">
                  <a:srgbClr val="212121">
                    <a:alpha val="23921"/>
                    <a:alpha val="34580"/>
                  </a:srgbClr>
                </a:gs>
                <a:gs pos="100000">
                  <a:srgbClr val="737373">
                    <a:alpha val="0"/>
                    <a:alpha val="3458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0" name="Google Shape;47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4268" y="1709350"/>
            <a:ext cx="3653300" cy="27897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71" name="Google Shape;47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392" y="632996"/>
            <a:ext cx="4140101" cy="41743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472" name="Google Shape;472;p40"/>
          <p:cNvGrpSpPr/>
          <p:nvPr/>
        </p:nvGrpSpPr>
        <p:grpSpPr>
          <a:xfrm>
            <a:off x="5768249" y="130783"/>
            <a:ext cx="1283100" cy="1379572"/>
            <a:chOff x="5768249" y="130783"/>
            <a:chExt cx="1283100" cy="1379572"/>
          </a:xfrm>
        </p:grpSpPr>
        <p:grpSp>
          <p:nvGrpSpPr>
            <p:cNvPr id="473" name="Google Shape;473;p40"/>
            <p:cNvGrpSpPr/>
            <p:nvPr/>
          </p:nvGrpSpPr>
          <p:grpSpPr>
            <a:xfrm>
              <a:off x="5768249" y="215556"/>
              <a:ext cx="1283100" cy="1294800"/>
              <a:chOff x="5336149" y="1271359"/>
              <a:chExt cx="1283100" cy="1294800"/>
            </a:xfrm>
          </p:grpSpPr>
          <p:sp>
            <p:nvSpPr>
              <p:cNvPr id="474" name="Google Shape;474;p40"/>
              <p:cNvSpPr/>
              <p:nvPr/>
            </p:nvSpPr>
            <p:spPr>
              <a:xfrm rot="-221456">
                <a:off x="5374197" y="1308941"/>
                <a:ext cx="1207004" cy="1219635"/>
              </a:xfrm>
              <a:prstGeom prst="rect">
                <a:avLst/>
              </a:prstGeom>
              <a:solidFill>
                <a:srgbClr val="FAF9F9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5" name="Google Shape;475;p40"/>
              <p:cNvGrpSpPr/>
              <p:nvPr/>
            </p:nvGrpSpPr>
            <p:grpSpPr>
              <a:xfrm>
                <a:off x="5729111" y="1524921"/>
                <a:ext cx="497191" cy="787669"/>
                <a:chOff x="3788700" y="4208425"/>
                <a:chExt cx="391150" cy="619675"/>
              </a:xfrm>
            </p:grpSpPr>
            <p:sp>
              <p:nvSpPr>
                <p:cNvPr id="476" name="Google Shape;476;p40"/>
                <p:cNvSpPr/>
                <p:nvPr/>
              </p:nvSpPr>
              <p:spPr>
                <a:xfrm>
                  <a:off x="3788700" y="4208425"/>
                  <a:ext cx="391150" cy="32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46" h="12978" extrusionOk="0">
                      <a:moveTo>
                        <a:pt x="7998" y="0"/>
                      </a:moveTo>
                      <a:cubicBezTo>
                        <a:pt x="7357" y="0"/>
                        <a:pt x="6719" y="53"/>
                        <a:pt x="6105" y="135"/>
                      </a:cubicBezTo>
                      <a:cubicBezTo>
                        <a:pt x="3637" y="469"/>
                        <a:pt x="968" y="1536"/>
                        <a:pt x="68" y="4105"/>
                      </a:cubicBezTo>
                      <a:cubicBezTo>
                        <a:pt x="1" y="4205"/>
                        <a:pt x="134" y="4472"/>
                        <a:pt x="168" y="4505"/>
                      </a:cubicBezTo>
                      <a:cubicBezTo>
                        <a:pt x="301" y="4838"/>
                        <a:pt x="501" y="5139"/>
                        <a:pt x="668" y="5472"/>
                      </a:cubicBezTo>
                      <a:cubicBezTo>
                        <a:pt x="835" y="5772"/>
                        <a:pt x="1068" y="6106"/>
                        <a:pt x="1268" y="6373"/>
                      </a:cubicBezTo>
                      <a:cubicBezTo>
                        <a:pt x="1268" y="6436"/>
                        <a:pt x="1541" y="6742"/>
                        <a:pt x="1567" y="6742"/>
                      </a:cubicBezTo>
                      <a:cubicBezTo>
                        <a:pt x="1568" y="6742"/>
                        <a:pt x="1569" y="6741"/>
                        <a:pt x="1569" y="6740"/>
                      </a:cubicBezTo>
                      <a:cubicBezTo>
                        <a:pt x="2269" y="4772"/>
                        <a:pt x="4104" y="3604"/>
                        <a:pt x="6072" y="3071"/>
                      </a:cubicBezTo>
                      <a:cubicBezTo>
                        <a:pt x="7117" y="2784"/>
                        <a:pt x="8299" y="2591"/>
                        <a:pt x="9471" y="2591"/>
                      </a:cubicBezTo>
                      <a:cubicBezTo>
                        <a:pt x="10617" y="2591"/>
                        <a:pt x="11754" y="2776"/>
                        <a:pt x="12743" y="3237"/>
                      </a:cubicBezTo>
                      <a:cubicBezTo>
                        <a:pt x="13144" y="3437"/>
                        <a:pt x="13511" y="3638"/>
                        <a:pt x="13911" y="3938"/>
                      </a:cubicBezTo>
                      <a:cubicBezTo>
                        <a:pt x="13951" y="3970"/>
                        <a:pt x="13992" y="4001"/>
                        <a:pt x="14031" y="4030"/>
                      </a:cubicBezTo>
                      <a:lnTo>
                        <a:pt x="14031" y="4030"/>
                      </a:lnTo>
                      <a:cubicBezTo>
                        <a:pt x="14120" y="4655"/>
                        <a:pt x="14065" y="5290"/>
                        <a:pt x="13911" y="5906"/>
                      </a:cubicBezTo>
                      <a:cubicBezTo>
                        <a:pt x="13410" y="7674"/>
                        <a:pt x="11976" y="9075"/>
                        <a:pt x="10242" y="9775"/>
                      </a:cubicBezTo>
                      <a:cubicBezTo>
                        <a:pt x="9141" y="10176"/>
                        <a:pt x="7973" y="10342"/>
                        <a:pt x="6806" y="10342"/>
                      </a:cubicBezTo>
                      <a:cubicBezTo>
                        <a:pt x="6239" y="10342"/>
                        <a:pt x="5638" y="10309"/>
                        <a:pt x="5071" y="10276"/>
                      </a:cubicBezTo>
                      <a:cubicBezTo>
                        <a:pt x="4742" y="10221"/>
                        <a:pt x="4403" y="10166"/>
                        <a:pt x="4076" y="10166"/>
                      </a:cubicBezTo>
                      <a:cubicBezTo>
                        <a:pt x="3807" y="10166"/>
                        <a:pt x="3545" y="10203"/>
                        <a:pt x="3303" y="10309"/>
                      </a:cubicBezTo>
                      <a:cubicBezTo>
                        <a:pt x="3170" y="10342"/>
                        <a:pt x="3837" y="11610"/>
                        <a:pt x="3937" y="11677"/>
                      </a:cubicBezTo>
                      <a:cubicBezTo>
                        <a:pt x="4002" y="11807"/>
                        <a:pt x="4604" y="12947"/>
                        <a:pt x="4790" y="12947"/>
                      </a:cubicBezTo>
                      <a:cubicBezTo>
                        <a:pt x="4795" y="12947"/>
                        <a:pt x="4800" y="12946"/>
                        <a:pt x="4804" y="12944"/>
                      </a:cubicBezTo>
                      <a:cubicBezTo>
                        <a:pt x="5037" y="12828"/>
                        <a:pt x="5283" y="12788"/>
                        <a:pt x="5533" y="12788"/>
                      </a:cubicBezTo>
                      <a:cubicBezTo>
                        <a:pt x="5856" y="12788"/>
                        <a:pt x="6186" y="12855"/>
                        <a:pt x="6506" y="12911"/>
                      </a:cubicBezTo>
                      <a:cubicBezTo>
                        <a:pt x="7073" y="12978"/>
                        <a:pt x="7640" y="12978"/>
                        <a:pt x="8173" y="12978"/>
                      </a:cubicBezTo>
                      <a:cubicBezTo>
                        <a:pt x="9308" y="12978"/>
                        <a:pt x="10475" y="12811"/>
                        <a:pt x="11509" y="12444"/>
                      </a:cubicBezTo>
                      <a:cubicBezTo>
                        <a:pt x="13444" y="11743"/>
                        <a:pt x="14978" y="10242"/>
                        <a:pt x="15445" y="8241"/>
                      </a:cubicBezTo>
                      <a:cubicBezTo>
                        <a:pt x="15645" y="7307"/>
                        <a:pt x="15579" y="6340"/>
                        <a:pt x="15245" y="5472"/>
                      </a:cubicBezTo>
                      <a:cubicBezTo>
                        <a:pt x="14845" y="4538"/>
                        <a:pt x="14344" y="3671"/>
                        <a:pt x="13811" y="2837"/>
                      </a:cubicBezTo>
                      <a:cubicBezTo>
                        <a:pt x="13477" y="2337"/>
                        <a:pt x="13110" y="1870"/>
                        <a:pt x="12677" y="1503"/>
                      </a:cubicBezTo>
                      <a:cubicBezTo>
                        <a:pt x="11394" y="365"/>
                        <a:pt x="9690" y="0"/>
                        <a:pt x="799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40"/>
                <p:cNvSpPr/>
                <p:nvPr/>
              </p:nvSpPr>
              <p:spPr>
                <a:xfrm>
                  <a:off x="3876275" y="4467350"/>
                  <a:ext cx="98625" cy="21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5" h="8457" extrusionOk="0">
                      <a:moveTo>
                        <a:pt x="286" y="0"/>
                      </a:moveTo>
                      <a:cubicBezTo>
                        <a:pt x="117" y="0"/>
                        <a:pt x="0" y="14"/>
                        <a:pt x="0" y="52"/>
                      </a:cubicBezTo>
                      <a:cubicBezTo>
                        <a:pt x="334" y="2721"/>
                        <a:pt x="668" y="5389"/>
                        <a:pt x="968" y="8058"/>
                      </a:cubicBezTo>
                      <a:cubicBezTo>
                        <a:pt x="968" y="8125"/>
                        <a:pt x="1401" y="8225"/>
                        <a:pt x="1401" y="8225"/>
                      </a:cubicBezTo>
                      <a:cubicBezTo>
                        <a:pt x="1735" y="8291"/>
                        <a:pt x="2102" y="8325"/>
                        <a:pt x="2435" y="8358"/>
                      </a:cubicBezTo>
                      <a:cubicBezTo>
                        <a:pt x="2538" y="8358"/>
                        <a:pt x="3391" y="8457"/>
                        <a:pt x="3764" y="8457"/>
                      </a:cubicBezTo>
                      <a:cubicBezTo>
                        <a:pt x="3876" y="8457"/>
                        <a:pt x="3944" y="8448"/>
                        <a:pt x="3937" y="8425"/>
                      </a:cubicBezTo>
                      <a:cubicBezTo>
                        <a:pt x="3603" y="5756"/>
                        <a:pt x="3269" y="3088"/>
                        <a:pt x="2969" y="419"/>
                      </a:cubicBezTo>
                      <a:cubicBezTo>
                        <a:pt x="2969" y="319"/>
                        <a:pt x="2569" y="252"/>
                        <a:pt x="2569" y="252"/>
                      </a:cubicBezTo>
                      <a:cubicBezTo>
                        <a:pt x="2235" y="152"/>
                        <a:pt x="1835" y="119"/>
                        <a:pt x="1501" y="85"/>
                      </a:cubicBezTo>
                      <a:cubicBezTo>
                        <a:pt x="1454" y="85"/>
                        <a:pt x="708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40"/>
                <p:cNvSpPr/>
                <p:nvPr/>
              </p:nvSpPr>
              <p:spPr>
                <a:xfrm>
                  <a:off x="3890450" y="4771200"/>
                  <a:ext cx="110100" cy="5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4" h="2276" extrusionOk="0">
                      <a:moveTo>
                        <a:pt x="945" y="0"/>
                      </a:moveTo>
                      <a:cubicBezTo>
                        <a:pt x="916" y="0"/>
                        <a:pt x="891" y="2"/>
                        <a:pt x="868" y="7"/>
                      </a:cubicBezTo>
                      <a:cubicBezTo>
                        <a:pt x="534" y="140"/>
                        <a:pt x="201" y="440"/>
                        <a:pt x="67" y="807"/>
                      </a:cubicBezTo>
                      <a:cubicBezTo>
                        <a:pt x="0" y="1141"/>
                        <a:pt x="67" y="1441"/>
                        <a:pt x="367" y="1608"/>
                      </a:cubicBezTo>
                      <a:cubicBezTo>
                        <a:pt x="701" y="1808"/>
                        <a:pt x="1201" y="1875"/>
                        <a:pt x="1568" y="1975"/>
                      </a:cubicBezTo>
                      <a:cubicBezTo>
                        <a:pt x="2169" y="2108"/>
                        <a:pt x="2836" y="2275"/>
                        <a:pt x="3403" y="2275"/>
                      </a:cubicBezTo>
                      <a:cubicBezTo>
                        <a:pt x="3703" y="2275"/>
                        <a:pt x="4070" y="2175"/>
                        <a:pt x="4237" y="1875"/>
                      </a:cubicBezTo>
                      <a:cubicBezTo>
                        <a:pt x="4404" y="1608"/>
                        <a:pt x="4237" y="1308"/>
                        <a:pt x="4037" y="1108"/>
                      </a:cubicBezTo>
                      <a:cubicBezTo>
                        <a:pt x="3886" y="976"/>
                        <a:pt x="3704" y="897"/>
                        <a:pt x="3520" y="842"/>
                      </a:cubicBezTo>
                      <a:lnTo>
                        <a:pt x="3520" y="842"/>
                      </a:lnTo>
                      <a:cubicBezTo>
                        <a:pt x="3558" y="816"/>
                        <a:pt x="3597" y="793"/>
                        <a:pt x="3636" y="772"/>
                      </a:cubicBezTo>
                      <a:lnTo>
                        <a:pt x="3636" y="772"/>
                      </a:lnTo>
                      <a:cubicBezTo>
                        <a:pt x="3636" y="773"/>
                        <a:pt x="3636" y="773"/>
                        <a:pt x="3636" y="774"/>
                      </a:cubicBezTo>
                      <a:cubicBezTo>
                        <a:pt x="3703" y="774"/>
                        <a:pt x="3703" y="774"/>
                        <a:pt x="3736" y="741"/>
                      </a:cubicBezTo>
                      <a:cubicBezTo>
                        <a:pt x="3870" y="674"/>
                        <a:pt x="3703" y="607"/>
                        <a:pt x="3603" y="607"/>
                      </a:cubicBezTo>
                      <a:cubicBezTo>
                        <a:pt x="3303" y="474"/>
                        <a:pt x="3036" y="440"/>
                        <a:pt x="2736" y="340"/>
                      </a:cubicBezTo>
                      <a:cubicBezTo>
                        <a:pt x="2369" y="274"/>
                        <a:pt x="1969" y="174"/>
                        <a:pt x="1602" y="140"/>
                      </a:cubicBezTo>
                      <a:cubicBezTo>
                        <a:pt x="1400" y="83"/>
                        <a:pt x="1124" y="0"/>
                        <a:pt x="94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479" name="Google Shape;479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07386" y="130783"/>
              <a:ext cx="183100" cy="5620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23" name="Google Shape;23;p3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0" y="236725"/>
              <a:ext cx="8844900" cy="4684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" name="Google Shape;25;p3"/>
            <p:cNvGrpSpPr/>
            <p:nvPr/>
          </p:nvGrpSpPr>
          <p:grpSpPr>
            <a:xfrm>
              <a:off x="501" y="236725"/>
              <a:ext cx="8966411" cy="4777650"/>
              <a:chOff x="469693" y="236725"/>
              <a:chExt cx="8497357" cy="4777650"/>
            </a:xfrm>
          </p:grpSpPr>
          <p:pic>
            <p:nvPicPr>
              <p:cNvPr id="26" name="Google Shape;26;p3"/>
              <p:cNvPicPr preferRelativeResize="0"/>
              <p:nvPr/>
            </p:nvPicPr>
            <p:blipFill rotWithShape="1">
              <a:blip r:embed="rId2">
                <a:alphaModFix amt="49000"/>
              </a:blip>
              <a:srcRect t="9" b="9"/>
              <a:stretch/>
            </p:blipFill>
            <p:spPr>
              <a:xfrm>
                <a:off x="469693" y="236725"/>
                <a:ext cx="8382203" cy="4684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" name="Google Shape;27;p3"/>
              <p:cNvSpPr/>
              <p:nvPr/>
            </p:nvSpPr>
            <p:spPr>
              <a:xfrm>
                <a:off x="8608375" y="1477775"/>
                <a:ext cx="358675" cy="3536600"/>
              </a:xfrm>
              <a:custGeom>
                <a:avLst/>
                <a:gdLst/>
                <a:ahLst/>
                <a:cxnLst/>
                <a:rect l="l" t="t" r="r" b="b"/>
                <a:pathLst>
                  <a:path w="14347" h="141464" extrusionOk="0">
                    <a:moveTo>
                      <a:pt x="0" y="4878"/>
                    </a:moveTo>
                    <a:lnTo>
                      <a:pt x="13486" y="0"/>
                    </a:lnTo>
                    <a:lnTo>
                      <a:pt x="14347" y="141464"/>
                    </a:lnTo>
                    <a:lnTo>
                      <a:pt x="0" y="1414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</p:grpSp>
        <p:sp>
          <p:nvSpPr>
            <p:cNvPr id="28" name="Google Shape;28;p3"/>
            <p:cNvSpPr/>
            <p:nvPr/>
          </p:nvSpPr>
          <p:spPr>
            <a:xfrm>
              <a:off x="0" y="236725"/>
              <a:ext cx="713400" cy="4684500"/>
            </a:xfrm>
            <a:prstGeom prst="rect">
              <a:avLst/>
            </a:prstGeom>
            <a:gradFill>
              <a:gsLst>
                <a:gs pos="0">
                  <a:srgbClr val="212121">
                    <a:alpha val="23921"/>
                    <a:alpha val="34580"/>
                  </a:srgbClr>
                </a:gs>
                <a:gs pos="100000">
                  <a:srgbClr val="737373">
                    <a:alpha val="0"/>
                    <a:alpha val="3458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1590025" y="1467808"/>
            <a:ext cx="3045000" cy="150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1590025" y="3116066"/>
            <a:ext cx="30450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2" hasCustomPrompt="1"/>
          </p:nvPr>
        </p:nvSpPr>
        <p:spPr>
          <a:xfrm>
            <a:off x="5921523" y="2083954"/>
            <a:ext cx="1318800" cy="98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46" name="Google Shape;46;p5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0" y="236725"/>
              <a:ext cx="8844900" cy="4684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" name="Google Shape;48;p5"/>
            <p:cNvGrpSpPr/>
            <p:nvPr/>
          </p:nvGrpSpPr>
          <p:grpSpPr>
            <a:xfrm>
              <a:off x="501" y="236725"/>
              <a:ext cx="8966411" cy="4777650"/>
              <a:chOff x="469693" y="236725"/>
              <a:chExt cx="8497357" cy="4777650"/>
            </a:xfrm>
          </p:grpSpPr>
          <p:pic>
            <p:nvPicPr>
              <p:cNvPr id="49" name="Google Shape;49;p5"/>
              <p:cNvPicPr preferRelativeResize="0"/>
              <p:nvPr/>
            </p:nvPicPr>
            <p:blipFill rotWithShape="1">
              <a:blip r:embed="rId2">
                <a:alphaModFix amt="49000"/>
              </a:blip>
              <a:srcRect t="9" b="9"/>
              <a:stretch/>
            </p:blipFill>
            <p:spPr>
              <a:xfrm>
                <a:off x="469693" y="236725"/>
                <a:ext cx="8382203" cy="4684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0" name="Google Shape;50;p5"/>
              <p:cNvSpPr/>
              <p:nvPr/>
            </p:nvSpPr>
            <p:spPr>
              <a:xfrm>
                <a:off x="8608375" y="1477775"/>
                <a:ext cx="358675" cy="3536600"/>
              </a:xfrm>
              <a:custGeom>
                <a:avLst/>
                <a:gdLst/>
                <a:ahLst/>
                <a:cxnLst/>
                <a:rect l="l" t="t" r="r" b="b"/>
                <a:pathLst>
                  <a:path w="14347" h="141464" extrusionOk="0">
                    <a:moveTo>
                      <a:pt x="0" y="4878"/>
                    </a:moveTo>
                    <a:lnTo>
                      <a:pt x="13486" y="0"/>
                    </a:lnTo>
                    <a:lnTo>
                      <a:pt x="14347" y="141464"/>
                    </a:lnTo>
                    <a:lnTo>
                      <a:pt x="0" y="1414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</p:grpSp>
        <p:sp>
          <p:nvSpPr>
            <p:cNvPr id="51" name="Google Shape;51;p5"/>
            <p:cNvSpPr/>
            <p:nvPr/>
          </p:nvSpPr>
          <p:spPr>
            <a:xfrm>
              <a:off x="0" y="236725"/>
              <a:ext cx="713400" cy="4684500"/>
            </a:xfrm>
            <a:prstGeom prst="rect">
              <a:avLst/>
            </a:prstGeom>
            <a:gradFill>
              <a:gsLst>
                <a:gs pos="0">
                  <a:srgbClr val="212121">
                    <a:alpha val="23921"/>
                    <a:alpha val="34580"/>
                  </a:srgbClr>
                </a:gs>
                <a:gs pos="100000">
                  <a:srgbClr val="737373">
                    <a:alpha val="0"/>
                    <a:alpha val="3458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subTitle" idx="1"/>
          </p:nvPr>
        </p:nvSpPr>
        <p:spPr>
          <a:xfrm>
            <a:off x="1750135" y="1411925"/>
            <a:ext cx="22056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1900" b="1">
                <a:latin typeface="Anek Latin"/>
                <a:ea typeface="Anek Latin"/>
                <a:cs typeface="Anek Latin"/>
                <a:sym typeface="Anek Lat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ubTitle" idx="2"/>
          </p:nvPr>
        </p:nvSpPr>
        <p:spPr>
          <a:xfrm>
            <a:off x="5184786" y="2465679"/>
            <a:ext cx="22056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1900" b="1">
                <a:latin typeface="Anek Latin"/>
                <a:ea typeface="Anek Latin"/>
                <a:cs typeface="Anek Latin"/>
                <a:sym typeface="Anek Lat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3"/>
          </p:nvPr>
        </p:nvSpPr>
        <p:spPr>
          <a:xfrm>
            <a:off x="1750135" y="1782775"/>
            <a:ext cx="2205600" cy="9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ubTitle" idx="4"/>
          </p:nvPr>
        </p:nvSpPr>
        <p:spPr>
          <a:xfrm>
            <a:off x="5184786" y="2842930"/>
            <a:ext cx="2205600" cy="9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67" name="Google Shape;67;p7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7"/>
            <p:cNvSpPr/>
            <p:nvPr/>
          </p:nvSpPr>
          <p:spPr>
            <a:xfrm>
              <a:off x="0" y="236725"/>
              <a:ext cx="8844900" cy="4684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" name="Google Shape;69;p7"/>
            <p:cNvGrpSpPr/>
            <p:nvPr/>
          </p:nvGrpSpPr>
          <p:grpSpPr>
            <a:xfrm>
              <a:off x="501" y="236725"/>
              <a:ext cx="8966411" cy="4777650"/>
              <a:chOff x="469693" y="236725"/>
              <a:chExt cx="8497357" cy="4777650"/>
            </a:xfrm>
          </p:grpSpPr>
          <p:pic>
            <p:nvPicPr>
              <p:cNvPr id="70" name="Google Shape;70;p7"/>
              <p:cNvPicPr preferRelativeResize="0"/>
              <p:nvPr/>
            </p:nvPicPr>
            <p:blipFill rotWithShape="1">
              <a:blip r:embed="rId2">
                <a:alphaModFix amt="49000"/>
              </a:blip>
              <a:srcRect t="9" b="9"/>
              <a:stretch/>
            </p:blipFill>
            <p:spPr>
              <a:xfrm>
                <a:off x="469693" y="236725"/>
                <a:ext cx="8382203" cy="4684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1" name="Google Shape;71;p7"/>
              <p:cNvSpPr/>
              <p:nvPr/>
            </p:nvSpPr>
            <p:spPr>
              <a:xfrm>
                <a:off x="8608375" y="1477775"/>
                <a:ext cx="358675" cy="3536600"/>
              </a:xfrm>
              <a:custGeom>
                <a:avLst/>
                <a:gdLst/>
                <a:ahLst/>
                <a:cxnLst/>
                <a:rect l="l" t="t" r="r" b="b"/>
                <a:pathLst>
                  <a:path w="14347" h="141464" extrusionOk="0">
                    <a:moveTo>
                      <a:pt x="0" y="4878"/>
                    </a:moveTo>
                    <a:lnTo>
                      <a:pt x="13486" y="0"/>
                    </a:lnTo>
                    <a:lnTo>
                      <a:pt x="14347" y="141464"/>
                    </a:lnTo>
                    <a:lnTo>
                      <a:pt x="0" y="1414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</p:grpSp>
        <p:sp>
          <p:nvSpPr>
            <p:cNvPr id="72" name="Google Shape;72;p7"/>
            <p:cNvSpPr/>
            <p:nvPr/>
          </p:nvSpPr>
          <p:spPr>
            <a:xfrm>
              <a:off x="0" y="236725"/>
              <a:ext cx="713400" cy="4684500"/>
            </a:xfrm>
            <a:prstGeom prst="rect">
              <a:avLst/>
            </a:prstGeom>
            <a:gradFill>
              <a:gsLst>
                <a:gs pos="0">
                  <a:srgbClr val="212121">
                    <a:alpha val="23921"/>
                    <a:alpha val="34580"/>
                  </a:srgbClr>
                </a:gs>
                <a:gs pos="100000">
                  <a:srgbClr val="737373">
                    <a:alpha val="0"/>
                    <a:alpha val="3458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7"/>
          <p:cNvSpPr txBox="1">
            <a:spLocks noGrp="1"/>
          </p:cNvSpPr>
          <p:nvPr>
            <p:ph type="title"/>
          </p:nvPr>
        </p:nvSpPr>
        <p:spPr>
          <a:xfrm flipH="1">
            <a:off x="982850" y="1428750"/>
            <a:ext cx="5698500" cy="7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subTitle" idx="1"/>
          </p:nvPr>
        </p:nvSpPr>
        <p:spPr>
          <a:xfrm flipH="1">
            <a:off x="1549550" y="2495550"/>
            <a:ext cx="4565100" cy="12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09" name="Google Shape;109;p13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0" y="236725"/>
              <a:ext cx="8844900" cy="4684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" name="Google Shape;111;p13"/>
            <p:cNvGrpSpPr/>
            <p:nvPr/>
          </p:nvGrpSpPr>
          <p:grpSpPr>
            <a:xfrm>
              <a:off x="501" y="236725"/>
              <a:ext cx="8966411" cy="4777650"/>
              <a:chOff x="469693" y="236725"/>
              <a:chExt cx="8497357" cy="4777650"/>
            </a:xfrm>
          </p:grpSpPr>
          <p:pic>
            <p:nvPicPr>
              <p:cNvPr id="112" name="Google Shape;112;p13"/>
              <p:cNvPicPr preferRelativeResize="0"/>
              <p:nvPr/>
            </p:nvPicPr>
            <p:blipFill rotWithShape="1">
              <a:blip r:embed="rId2">
                <a:alphaModFix amt="49000"/>
              </a:blip>
              <a:srcRect t="9" b="9"/>
              <a:stretch/>
            </p:blipFill>
            <p:spPr>
              <a:xfrm>
                <a:off x="469693" y="236725"/>
                <a:ext cx="8382203" cy="4684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3" name="Google Shape;113;p13"/>
              <p:cNvSpPr/>
              <p:nvPr/>
            </p:nvSpPr>
            <p:spPr>
              <a:xfrm>
                <a:off x="8608375" y="1477775"/>
                <a:ext cx="358675" cy="3536600"/>
              </a:xfrm>
              <a:custGeom>
                <a:avLst/>
                <a:gdLst/>
                <a:ahLst/>
                <a:cxnLst/>
                <a:rect l="l" t="t" r="r" b="b"/>
                <a:pathLst>
                  <a:path w="14347" h="141464" extrusionOk="0">
                    <a:moveTo>
                      <a:pt x="0" y="4878"/>
                    </a:moveTo>
                    <a:lnTo>
                      <a:pt x="13486" y="0"/>
                    </a:lnTo>
                    <a:lnTo>
                      <a:pt x="14347" y="141464"/>
                    </a:lnTo>
                    <a:lnTo>
                      <a:pt x="0" y="1414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</p:grpSp>
        <p:sp>
          <p:nvSpPr>
            <p:cNvPr id="114" name="Google Shape;114;p13"/>
            <p:cNvSpPr/>
            <p:nvPr/>
          </p:nvSpPr>
          <p:spPr>
            <a:xfrm>
              <a:off x="0" y="236725"/>
              <a:ext cx="713400" cy="4684500"/>
            </a:xfrm>
            <a:prstGeom prst="rect">
              <a:avLst/>
            </a:prstGeom>
            <a:gradFill>
              <a:gsLst>
                <a:gs pos="0">
                  <a:srgbClr val="212121">
                    <a:alpha val="23921"/>
                    <a:alpha val="34580"/>
                  </a:srgbClr>
                </a:gs>
                <a:gs pos="100000">
                  <a:srgbClr val="737373">
                    <a:alpha val="0"/>
                    <a:alpha val="3458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3"/>
          <p:cNvSpPr txBox="1">
            <a:spLocks noGrp="1"/>
          </p:cNvSpPr>
          <p:nvPr>
            <p:ph type="title"/>
          </p:nvPr>
        </p:nvSpPr>
        <p:spPr>
          <a:xfrm>
            <a:off x="713225" y="508261"/>
            <a:ext cx="77175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2"/>
          </p:nvPr>
        </p:nvSpPr>
        <p:spPr>
          <a:xfrm>
            <a:off x="1146250" y="1872837"/>
            <a:ext cx="2084400" cy="45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3" hasCustomPrompt="1"/>
          </p:nvPr>
        </p:nvSpPr>
        <p:spPr>
          <a:xfrm>
            <a:off x="1563249" y="1294477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rgbClr val="EB3B3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1"/>
          </p:nvPr>
        </p:nvSpPr>
        <p:spPr>
          <a:xfrm>
            <a:off x="1146249" y="2379690"/>
            <a:ext cx="2084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4"/>
          </p:nvPr>
        </p:nvSpPr>
        <p:spPr>
          <a:xfrm>
            <a:off x="3530113" y="1872837"/>
            <a:ext cx="2084400" cy="45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5" hasCustomPrompt="1"/>
          </p:nvPr>
        </p:nvSpPr>
        <p:spPr>
          <a:xfrm>
            <a:off x="3947113" y="1294477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rgbClr val="EB3B3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6"/>
          </p:nvPr>
        </p:nvSpPr>
        <p:spPr>
          <a:xfrm>
            <a:off x="3530113" y="2379690"/>
            <a:ext cx="2084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7"/>
          </p:nvPr>
        </p:nvSpPr>
        <p:spPr>
          <a:xfrm>
            <a:off x="5913950" y="1872837"/>
            <a:ext cx="2084400" cy="45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8" hasCustomPrompt="1"/>
          </p:nvPr>
        </p:nvSpPr>
        <p:spPr>
          <a:xfrm>
            <a:off x="6330950" y="1294477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rgbClr val="EB3B3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9"/>
          </p:nvPr>
        </p:nvSpPr>
        <p:spPr>
          <a:xfrm>
            <a:off x="5913950" y="2379676"/>
            <a:ext cx="2084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13"/>
          </p:nvPr>
        </p:nvSpPr>
        <p:spPr>
          <a:xfrm>
            <a:off x="1146250" y="3569825"/>
            <a:ext cx="2084400" cy="45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14" hasCustomPrompt="1"/>
          </p:nvPr>
        </p:nvSpPr>
        <p:spPr>
          <a:xfrm>
            <a:off x="1563249" y="2994770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rgbClr val="EB3B3B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15"/>
          </p:nvPr>
        </p:nvSpPr>
        <p:spPr>
          <a:xfrm>
            <a:off x="1146249" y="4081567"/>
            <a:ext cx="2084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16"/>
          </p:nvPr>
        </p:nvSpPr>
        <p:spPr>
          <a:xfrm>
            <a:off x="3530113" y="3569825"/>
            <a:ext cx="2084400" cy="45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title" idx="17" hasCustomPrompt="1"/>
          </p:nvPr>
        </p:nvSpPr>
        <p:spPr>
          <a:xfrm>
            <a:off x="3947113" y="2994770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rgbClr val="EB3B3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18"/>
          </p:nvPr>
        </p:nvSpPr>
        <p:spPr>
          <a:xfrm>
            <a:off x="3530113" y="4081566"/>
            <a:ext cx="2084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19"/>
          </p:nvPr>
        </p:nvSpPr>
        <p:spPr>
          <a:xfrm>
            <a:off x="5913950" y="3569825"/>
            <a:ext cx="2084400" cy="45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20" hasCustomPrompt="1"/>
          </p:nvPr>
        </p:nvSpPr>
        <p:spPr>
          <a:xfrm>
            <a:off x="6330950" y="2994770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rgbClr val="EB3B3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 txBox="1">
            <a:spLocks noGrp="1"/>
          </p:cNvSpPr>
          <p:nvPr>
            <p:ph type="subTitle" idx="21"/>
          </p:nvPr>
        </p:nvSpPr>
        <p:spPr>
          <a:xfrm>
            <a:off x="5913950" y="4081566"/>
            <a:ext cx="2084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7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36" name="Google Shape;136;p14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0" y="236725"/>
              <a:ext cx="8844900" cy="4684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" name="Google Shape;138;p14"/>
            <p:cNvGrpSpPr/>
            <p:nvPr/>
          </p:nvGrpSpPr>
          <p:grpSpPr>
            <a:xfrm>
              <a:off x="501" y="236725"/>
              <a:ext cx="8966411" cy="4777650"/>
              <a:chOff x="469693" y="236725"/>
              <a:chExt cx="8497357" cy="4777650"/>
            </a:xfrm>
          </p:grpSpPr>
          <p:pic>
            <p:nvPicPr>
              <p:cNvPr id="139" name="Google Shape;139;p14"/>
              <p:cNvPicPr preferRelativeResize="0"/>
              <p:nvPr/>
            </p:nvPicPr>
            <p:blipFill rotWithShape="1">
              <a:blip r:embed="rId2">
                <a:alphaModFix amt="49000"/>
              </a:blip>
              <a:srcRect t="9" b="9"/>
              <a:stretch/>
            </p:blipFill>
            <p:spPr>
              <a:xfrm>
                <a:off x="469693" y="236725"/>
                <a:ext cx="8382203" cy="4684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0" name="Google Shape;140;p14"/>
              <p:cNvSpPr/>
              <p:nvPr/>
            </p:nvSpPr>
            <p:spPr>
              <a:xfrm>
                <a:off x="8608375" y="1477775"/>
                <a:ext cx="358675" cy="3536600"/>
              </a:xfrm>
              <a:custGeom>
                <a:avLst/>
                <a:gdLst/>
                <a:ahLst/>
                <a:cxnLst/>
                <a:rect l="l" t="t" r="r" b="b"/>
                <a:pathLst>
                  <a:path w="14347" h="141464" extrusionOk="0">
                    <a:moveTo>
                      <a:pt x="0" y="4878"/>
                    </a:moveTo>
                    <a:lnTo>
                      <a:pt x="13486" y="0"/>
                    </a:lnTo>
                    <a:lnTo>
                      <a:pt x="14347" y="141464"/>
                    </a:lnTo>
                    <a:lnTo>
                      <a:pt x="0" y="1414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</p:grpSp>
        <p:sp>
          <p:nvSpPr>
            <p:cNvPr id="141" name="Google Shape;141;p14"/>
            <p:cNvSpPr/>
            <p:nvPr/>
          </p:nvSpPr>
          <p:spPr>
            <a:xfrm>
              <a:off x="0" y="236725"/>
              <a:ext cx="713400" cy="4684500"/>
            </a:xfrm>
            <a:prstGeom prst="rect">
              <a:avLst/>
            </a:prstGeom>
            <a:gradFill>
              <a:gsLst>
                <a:gs pos="0">
                  <a:srgbClr val="212121">
                    <a:alpha val="23921"/>
                    <a:alpha val="34580"/>
                  </a:srgbClr>
                </a:gs>
                <a:gs pos="100000">
                  <a:srgbClr val="737373">
                    <a:alpha val="0"/>
                    <a:alpha val="3458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142;p14"/>
          <p:cNvSpPr txBox="1">
            <a:spLocks noGrp="1"/>
          </p:cNvSpPr>
          <p:nvPr>
            <p:ph type="title"/>
          </p:nvPr>
        </p:nvSpPr>
        <p:spPr>
          <a:xfrm>
            <a:off x="4047450" y="2697305"/>
            <a:ext cx="3940500" cy="7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3" name="Google Shape;143;p14"/>
          <p:cNvSpPr txBox="1">
            <a:spLocks noGrp="1"/>
          </p:cNvSpPr>
          <p:nvPr>
            <p:ph type="subTitle" idx="1"/>
          </p:nvPr>
        </p:nvSpPr>
        <p:spPr>
          <a:xfrm>
            <a:off x="4558350" y="3447550"/>
            <a:ext cx="2918700" cy="7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4" name="Google Shape;144;p14"/>
          <p:cNvSpPr txBox="1">
            <a:spLocks noGrp="1"/>
          </p:cNvSpPr>
          <p:nvPr>
            <p:ph type="title" idx="2" hasCustomPrompt="1"/>
          </p:nvPr>
        </p:nvSpPr>
        <p:spPr>
          <a:xfrm>
            <a:off x="5381706" y="994125"/>
            <a:ext cx="1272000" cy="98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8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1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47" name="Google Shape;147;p15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0" y="236725"/>
              <a:ext cx="8844900" cy="4684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" name="Google Shape;149;p15"/>
            <p:cNvGrpSpPr/>
            <p:nvPr/>
          </p:nvGrpSpPr>
          <p:grpSpPr>
            <a:xfrm>
              <a:off x="501" y="236725"/>
              <a:ext cx="8966411" cy="4777650"/>
              <a:chOff x="469693" y="236725"/>
              <a:chExt cx="8497357" cy="4777650"/>
            </a:xfrm>
          </p:grpSpPr>
          <p:pic>
            <p:nvPicPr>
              <p:cNvPr id="150" name="Google Shape;150;p15"/>
              <p:cNvPicPr preferRelativeResize="0"/>
              <p:nvPr/>
            </p:nvPicPr>
            <p:blipFill rotWithShape="1">
              <a:blip r:embed="rId2">
                <a:alphaModFix amt="49000"/>
              </a:blip>
              <a:srcRect t="9" b="9"/>
              <a:stretch/>
            </p:blipFill>
            <p:spPr>
              <a:xfrm>
                <a:off x="469693" y="236725"/>
                <a:ext cx="8382203" cy="4684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1" name="Google Shape;151;p15"/>
              <p:cNvSpPr/>
              <p:nvPr/>
            </p:nvSpPr>
            <p:spPr>
              <a:xfrm>
                <a:off x="8608375" y="1477775"/>
                <a:ext cx="358675" cy="3536600"/>
              </a:xfrm>
              <a:custGeom>
                <a:avLst/>
                <a:gdLst/>
                <a:ahLst/>
                <a:cxnLst/>
                <a:rect l="l" t="t" r="r" b="b"/>
                <a:pathLst>
                  <a:path w="14347" h="141464" extrusionOk="0">
                    <a:moveTo>
                      <a:pt x="0" y="4878"/>
                    </a:moveTo>
                    <a:lnTo>
                      <a:pt x="13486" y="0"/>
                    </a:lnTo>
                    <a:lnTo>
                      <a:pt x="14347" y="141464"/>
                    </a:lnTo>
                    <a:lnTo>
                      <a:pt x="0" y="1414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</p:grpSp>
        <p:sp>
          <p:nvSpPr>
            <p:cNvPr id="152" name="Google Shape;152;p15"/>
            <p:cNvSpPr/>
            <p:nvPr/>
          </p:nvSpPr>
          <p:spPr>
            <a:xfrm>
              <a:off x="0" y="236725"/>
              <a:ext cx="713400" cy="4684500"/>
            </a:xfrm>
            <a:prstGeom prst="rect">
              <a:avLst/>
            </a:prstGeom>
            <a:gradFill>
              <a:gsLst>
                <a:gs pos="0">
                  <a:srgbClr val="212121">
                    <a:alpha val="23921"/>
                    <a:alpha val="34580"/>
                  </a:srgbClr>
                </a:gs>
                <a:gs pos="100000">
                  <a:srgbClr val="737373">
                    <a:alpha val="0"/>
                    <a:alpha val="3458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" name="Google Shape;153;p15"/>
          <p:cNvSpPr txBox="1">
            <a:spLocks noGrp="1"/>
          </p:cNvSpPr>
          <p:nvPr>
            <p:ph type="title"/>
          </p:nvPr>
        </p:nvSpPr>
        <p:spPr>
          <a:xfrm>
            <a:off x="2943259" y="1887712"/>
            <a:ext cx="3271500" cy="15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4" name="Google Shape;154;p15"/>
          <p:cNvSpPr txBox="1">
            <a:spLocks noGrp="1"/>
          </p:cNvSpPr>
          <p:nvPr>
            <p:ph type="subTitle" idx="1"/>
          </p:nvPr>
        </p:nvSpPr>
        <p:spPr>
          <a:xfrm>
            <a:off x="3019650" y="3459175"/>
            <a:ext cx="3104700" cy="7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5" name="Google Shape;155;p15"/>
          <p:cNvSpPr txBox="1">
            <a:spLocks noGrp="1"/>
          </p:cNvSpPr>
          <p:nvPr>
            <p:ph type="title" idx="2" hasCustomPrompt="1"/>
          </p:nvPr>
        </p:nvSpPr>
        <p:spPr>
          <a:xfrm>
            <a:off x="3919609" y="897862"/>
            <a:ext cx="1318800" cy="98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3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1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58" name="Google Shape;158;p16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0" y="236725"/>
              <a:ext cx="8844900" cy="4684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" name="Google Shape;160;p16"/>
            <p:cNvGrpSpPr/>
            <p:nvPr/>
          </p:nvGrpSpPr>
          <p:grpSpPr>
            <a:xfrm>
              <a:off x="501" y="236725"/>
              <a:ext cx="8966411" cy="4777650"/>
              <a:chOff x="469693" y="236725"/>
              <a:chExt cx="8497357" cy="4777650"/>
            </a:xfrm>
          </p:grpSpPr>
          <p:pic>
            <p:nvPicPr>
              <p:cNvPr id="161" name="Google Shape;161;p16"/>
              <p:cNvPicPr preferRelativeResize="0"/>
              <p:nvPr/>
            </p:nvPicPr>
            <p:blipFill rotWithShape="1">
              <a:blip r:embed="rId2">
                <a:alphaModFix amt="49000"/>
              </a:blip>
              <a:srcRect t="9" b="9"/>
              <a:stretch/>
            </p:blipFill>
            <p:spPr>
              <a:xfrm>
                <a:off x="469693" y="236725"/>
                <a:ext cx="8382203" cy="4684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2" name="Google Shape;162;p16"/>
              <p:cNvSpPr/>
              <p:nvPr/>
            </p:nvSpPr>
            <p:spPr>
              <a:xfrm>
                <a:off x="8608375" y="1477775"/>
                <a:ext cx="358675" cy="3536600"/>
              </a:xfrm>
              <a:custGeom>
                <a:avLst/>
                <a:gdLst/>
                <a:ahLst/>
                <a:cxnLst/>
                <a:rect l="l" t="t" r="r" b="b"/>
                <a:pathLst>
                  <a:path w="14347" h="141464" extrusionOk="0">
                    <a:moveTo>
                      <a:pt x="0" y="4878"/>
                    </a:moveTo>
                    <a:lnTo>
                      <a:pt x="13486" y="0"/>
                    </a:lnTo>
                    <a:lnTo>
                      <a:pt x="14347" y="141464"/>
                    </a:lnTo>
                    <a:lnTo>
                      <a:pt x="0" y="1414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</p:grpSp>
        <p:sp>
          <p:nvSpPr>
            <p:cNvPr id="163" name="Google Shape;163;p16"/>
            <p:cNvSpPr/>
            <p:nvPr/>
          </p:nvSpPr>
          <p:spPr>
            <a:xfrm>
              <a:off x="0" y="236725"/>
              <a:ext cx="713400" cy="4684500"/>
            </a:xfrm>
            <a:prstGeom prst="rect">
              <a:avLst/>
            </a:prstGeom>
            <a:gradFill>
              <a:gsLst>
                <a:gs pos="0">
                  <a:srgbClr val="212121">
                    <a:alpha val="23921"/>
                    <a:alpha val="34580"/>
                  </a:srgbClr>
                </a:gs>
                <a:gs pos="100000">
                  <a:srgbClr val="737373">
                    <a:alpha val="0"/>
                    <a:alpha val="3458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982800" y="3700300"/>
            <a:ext cx="38628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5" name="Google Shape;165;p16"/>
          <p:cNvSpPr txBox="1">
            <a:spLocks noGrp="1"/>
          </p:cNvSpPr>
          <p:nvPr>
            <p:ph type="subTitle" idx="1"/>
          </p:nvPr>
        </p:nvSpPr>
        <p:spPr>
          <a:xfrm>
            <a:off x="982800" y="1363000"/>
            <a:ext cx="4978500" cy="22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nek Latin"/>
              <a:buNone/>
              <a:defRPr sz="3400" b="1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6" r:id="rId12"/>
    <p:sldLayoutId id="2147483680" r:id="rId13"/>
    <p:sldLayoutId id="2147483683" r:id="rId14"/>
    <p:sldLayoutId id="2147483684" r:id="rId15"/>
    <p:sldLayoutId id="2147483685" r:id="rId16"/>
    <p:sldLayoutId id="2147483686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4"/>
          <p:cNvSpPr/>
          <p:nvPr/>
        </p:nvSpPr>
        <p:spPr>
          <a:xfrm>
            <a:off x="6554925" y="236725"/>
            <a:ext cx="1737900" cy="2252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1" name="Google Shape;491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476589">
            <a:off x="5702545" y="9863"/>
            <a:ext cx="2620575" cy="20011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92" name="Google Shape;49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4259" y="43046"/>
            <a:ext cx="1385265" cy="10186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94" name="Google Shape;494;p44"/>
          <p:cNvSpPr txBox="1">
            <a:spLocks noGrp="1"/>
          </p:cNvSpPr>
          <p:nvPr>
            <p:ph type="ctrTitle"/>
          </p:nvPr>
        </p:nvSpPr>
        <p:spPr>
          <a:xfrm>
            <a:off x="695179" y="1061696"/>
            <a:ext cx="5120405" cy="28693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/>
              <a:t>Inventra Intelligent Inventory Management System</a:t>
            </a:r>
            <a:endParaRPr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>
          <a:extLst>
            <a:ext uri="{FF2B5EF4-FFF2-40B4-BE49-F238E27FC236}">
              <a16:creationId xmlns:a16="http://schemas.microsoft.com/office/drawing/2014/main" id="{2755BDA7-E54E-B76A-D16D-BAC572ADD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5">
            <a:extLst>
              <a:ext uri="{FF2B5EF4-FFF2-40B4-BE49-F238E27FC236}">
                <a16:creationId xmlns:a16="http://schemas.microsoft.com/office/drawing/2014/main" id="{22D0A442-420E-3C12-2F9B-D5641C132F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0016" y="390144"/>
            <a:ext cx="7290816" cy="30535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0" dirty="0">
                <a:solidFill>
                  <a:schemeClr val="accent3"/>
                </a:solidFill>
              </a:rPr>
              <a:t>Controller Class</a:t>
            </a:r>
            <a:endParaRPr b="0" dirty="0">
              <a:solidFill>
                <a:schemeClr val="accent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55C0E2-EF0B-8DD2-E409-F58D8B840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709" y="1503311"/>
            <a:ext cx="3705742" cy="213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25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D5590-462A-198F-B37A-EAB7E3B8C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48" y="0"/>
            <a:ext cx="7607808" cy="1695951"/>
          </a:xfrm>
        </p:spPr>
        <p:txBody>
          <a:bodyPr/>
          <a:lstStyle/>
          <a:p>
            <a:r>
              <a:rPr lang="en-IN" dirty="0"/>
              <a:t>Flow With 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B0927C-15DC-7D20-B25A-EFA1D2DBC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160" y="1389887"/>
            <a:ext cx="3237936" cy="312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9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46"/>
          <p:cNvPicPr preferRelativeResize="0"/>
          <p:nvPr/>
        </p:nvPicPr>
        <p:blipFill rotWithShape="1">
          <a:blip r:embed="rId3">
            <a:alphaModFix/>
          </a:blip>
          <a:srcRect t="10203" b="7512"/>
          <a:stretch/>
        </p:blipFill>
        <p:spPr>
          <a:xfrm>
            <a:off x="754750" y="1646653"/>
            <a:ext cx="7675973" cy="306234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11" name="Google Shape;511;p46"/>
          <p:cNvSpPr txBox="1">
            <a:spLocks noGrp="1"/>
          </p:cNvSpPr>
          <p:nvPr>
            <p:ph type="title"/>
          </p:nvPr>
        </p:nvSpPr>
        <p:spPr>
          <a:xfrm>
            <a:off x="609600" y="334091"/>
            <a:ext cx="7821125" cy="767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3600" kern="18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AUTHENTICATION MODULE – PSEUDOCODE</a:t>
            </a:r>
            <a:br>
              <a:rPr lang="en-IN" sz="3200" kern="1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endParaRPr b="0" dirty="0">
              <a:solidFill>
                <a:srgbClr val="EB3B3B"/>
              </a:solidFill>
            </a:endParaRPr>
          </a:p>
        </p:txBody>
      </p:sp>
      <p:pic>
        <p:nvPicPr>
          <p:cNvPr id="530" name="Google Shape;53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0059" y="32143"/>
            <a:ext cx="1385265" cy="54499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E05A740-A192-81AC-72A5-AFF655C62210}"/>
              </a:ext>
            </a:extLst>
          </p:cNvPr>
          <p:cNvSpPr txBox="1"/>
          <p:nvPr/>
        </p:nvSpPr>
        <p:spPr>
          <a:xfrm>
            <a:off x="1621536" y="1926335"/>
            <a:ext cx="4706112" cy="231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Classes involved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4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AuthController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4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AuthService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User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4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UserRepository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4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JWTUtility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4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EmailService</a:t>
            </a:r>
            <a:r>
              <a:rPr lang="en-IN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(for forgot password)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61"/>
          <p:cNvSpPr txBox="1">
            <a:spLocks noGrp="1"/>
          </p:cNvSpPr>
          <p:nvPr>
            <p:ph type="title"/>
          </p:nvPr>
        </p:nvSpPr>
        <p:spPr>
          <a:xfrm>
            <a:off x="804672" y="585216"/>
            <a:ext cx="7242048" cy="22913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kern="18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1.SIGN-UP (REGISTER USER)</a:t>
            </a:r>
            <a:br>
              <a:rPr lang="en-IN" sz="1600" kern="18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</a:br>
            <a:br>
              <a:rPr lang="en-IN" sz="1600" kern="18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</a:br>
            <a:br>
              <a:rPr lang="en-IN" sz="1600" kern="18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</a:br>
            <a:br>
              <a:rPr lang="en-IN" sz="1600" kern="1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600" dirty="0"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🔹</a:t>
            </a:r>
            <a:r>
              <a:rPr lang="en-IN" sz="16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Purpose</a:t>
            </a:r>
            <a:br>
              <a:rPr lang="en-IN" sz="1600" kern="1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6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Create a new user account</a:t>
            </a:r>
            <a:br>
              <a:rPr lang="en-IN" sz="1600" kern="1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6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Only Admin can register employees</a:t>
            </a:r>
            <a:br>
              <a:rPr lang="en-IN" sz="3200" kern="1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endParaRPr b="0" dirty="0">
              <a:solidFill>
                <a:schemeClr val="accent3"/>
              </a:solidFill>
            </a:endParaRPr>
          </a:p>
        </p:txBody>
      </p:sp>
      <p:sp>
        <p:nvSpPr>
          <p:cNvPr id="858" name="Google Shape;858;p61"/>
          <p:cNvSpPr txBox="1">
            <a:spLocks noGrp="1"/>
          </p:cNvSpPr>
          <p:nvPr>
            <p:ph type="subTitle" idx="1"/>
          </p:nvPr>
        </p:nvSpPr>
        <p:spPr>
          <a:xfrm>
            <a:off x="4572000" y="841248"/>
            <a:ext cx="2682240" cy="50718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# </a:t>
            </a:r>
            <a:r>
              <a:rPr lang="en-IN" dirty="0" err="1"/>
              <a:t>AuthController</a:t>
            </a:r>
            <a:r>
              <a:rPr lang="en-IN" dirty="0"/>
              <a:t> – Signup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CLASS </a:t>
            </a:r>
            <a:r>
              <a:rPr lang="en-IN" dirty="0" err="1"/>
              <a:t>AuthController</a:t>
            </a: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    FUNCTION signup(request)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        </a:t>
            </a:r>
            <a:r>
              <a:rPr lang="en-IN" dirty="0" err="1"/>
              <a:t>userDetails</a:t>
            </a:r>
            <a:r>
              <a:rPr lang="en-IN" dirty="0"/>
              <a:t> = request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        result = </a:t>
            </a:r>
            <a:r>
              <a:rPr lang="en-IN" dirty="0" err="1"/>
              <a:t>AuthService.registerUser</a:t>
            </a:r>
            <a:r>
              <a:rPr lang="en-IN" dirty="0"/>
              <a:t>(</a:t>
            </a:r>
            <a:r>
              <a:rPr lang="en-IN" dirty="0" err="1"/>
              <a:t>userDetails</a:t>
            </a:r>
            <a:r>
              <a:rPr lang="en-IN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        RETURN result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    END FUNCTION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END CLASS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60" name="Google Shape;86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7386" y="130783"/>
            <a:ext cx="183100" cy="562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861" name="Google Shape;86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86049">
            <a:off x="6294336" y="130783"/>
            <a:ext cx="183100" cy="562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862" name="Google Shape;86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72410">
            <a:off x="6697811" y="109262"/>
            <a:ext cx="183100" cy="562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>
          <a:extLst>
            <a:ext uri="{FF2B5EF4-FFF2-40B4-BE49-F238E27FC236}">
              <a16:creationId xmlns:a16="http://schemas.microsoft.com/office/drawing/2014/main" id="{86D0AA04-E300-9F99-A3B6-5B5B191D7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61">
            <a:extLst>
              <a:ext uri="{FF2B5EF4-FFF2-40B4-BE49-F238E27FC236}">
                <a16:creationId xmlns:a16="http://schemas.microsoft.com/office/drawing/2014/main" id="{A3BB786C-E035-37CC-B8C7-4C3482960B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4672" y="585216"/>
            <a:ext cx="4428967" cy="12138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kern="18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##</a:t>
            </a:r>
            <a:r>
              <a:rPr lang="en-IN" sz="16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IN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AuthService</a:t>
            </a:r>
            <a:r>
              <a:rPr lang="en-IN" sz="16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– Signup Logic</a:t>
            </a:r>
            <a:br>
              <a:rPr lang="en-IN" sz="1400" kern="1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200" b="0" kern="18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CLASS </a:t>
            </a:r>
            <a:r>
              <a:rPr lang="en-IN" sz="1200" b="0" kern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AuthService</a:t>
            </a:r>
            <a:br>
              <a:rPr lang="en-IN" sz="1200" b="0" kern="18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</a:br>
            <a:r>
              <a:rPr lang="en-IN" sz="1200" b="0" kern="18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 </a:t>
            </a:r>
            <a:br>
              <a:rPr lang="en-IN" sz="1200" b="0" kern="18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</a:br>
            <a:r>
              <a:rPr lang="en-IN" sz="1200" b="0" kern="18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FUNCTION </a:t>
            </a:r>
            <a:r>
              <a:rPr lang="en-IN" sz="1200" b="0" kern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registerUser</a:t>
            </a:r>
            <a:r>
              <a:rPr lang="en-IN" sz="1200" b="0" kern="18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(</a:t>
            </a:r>
            <a:r>
              <a:rPr lang="en-IN" sz="1200" b="0" kern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userDetails</a:t>
            </a:r>
            <a:r>
              <a:rPr lang="en-IN" sz="1200" b="0" kern="18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)</a:t>
            </a:r>
            <a:br>
              <a:rPr lang="en-IN" sz="1200" b="0" kern="18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</a:br>
            <a:r>
              <a:rPr lang="en-IN" sz="1200" b="0" kern="18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 </a:t>
            </a:r>
            <a:br>
              <a:rPr lang="en-IN" sz="1200" b="0" kern="18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</a:br>
            <a:r>
              <a:rPr lang="en-IN" sz="1200" b="0" kern="18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</a:t>
            </a:r>
            <a:r>
              <a:rPr lang="en-IN" sz="1200" b="0" kern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existingUser</a:t>
            </a:r>
            <a:r>
              <a:rPr lang="en-IN" sz="1200" b="0" kern="18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= </a:t>
            </a:r>
            <a:r>
              <a:rPr lang="en-IN" sz="1200" b="0" kern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UserRepository.findByUsername</a:t>
            </a:r>
            <a:r>
              <a:rPr lang="en-IN" sz="1200" b="0" kern="18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(</a:t>
            </a:r>
            <a:r>
              <a:rPr lang="en-IN" sz="1200" b="0" kern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userDetails.username</a:t>
            </a:r>
            <a:r>
              <a:rPr lang="en-IN" sz="1200" b="0" kern="18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)</a:t>
            </a:r>
            <a:br>
              <a:rPr lang="en-IN" sz="1200" b="0" kern="18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</a:br>
            <a:r>
              <a:rPr lang="en-US" sz="1200" b="0" kern="18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IF </a:t>
            </a:r>
            <a:r>
              <a:rPr lang="en-US" sz="1200" b="0" kern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existingUser</a:t>
            </a:r>
            <a:r>
              <a:rPr lang="en-US" sz="1200" b="0" kern="18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exists THEN</a:t>
            </a:r>
            <a:br>
              <a:rPr lang="en-US" sz="1200" b="0" kern="18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</a:br>
            <a:r>
              <a:rPr lang="en-US" sz="1200" b="0" kern="18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    RETURN "User already exists"</a:t>
            </a:r>
            <a:br>
              <a:rPr lang="en-US" sz="1200" b="0" kern="18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</a:br>
            <a:r>
              <a:rPr lang="en-US" sz="1200" b="0" kern="18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END IF</a:t>
            </a:r>
            <a:br>
              <a:rPr lang="en-US" sz="1200" b="0" kern="18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</a:br>
            <a:br>
              <a:rPr lang="en-US" sz="1200" b="0" kern="18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</a:br>
            <a:r>
              <a:rPr lang="en-US" sz="1200" b="0" kern="18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</a:t>
            </a:r>
            <a:r>
              <a:rPr lang="en-US" sz="1200" b="0" kern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encryptedPassword</a:t>
            </a:r>
            <a:r>
              <a:rPr lang="en-US" sz="1200" b="0" kern="18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= encrypt(</a:t>
            </a:r>
            <a:r>
              <a:rPr lang="en-US" sz="1200" b="0" kern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userDetails.password</a:t>
            </a:r>
            <a:r>
              <a:rPr lang="en-US" sz="1200" b="0" kern="18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)</a:t>
            </a:r>
            <a:br>
              <a:rPr lang="en-US" sz="1200" b="0" kern="18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</a:br>
            <a:endParaRPr sz="1200" b="0" dirty="0">
              <a:solidFill>
                <a:schemeClr val="accent3"/>
              </a:solidFill>
            </a:endParaRPr>
          </a:p>
        </p:txBody>
      </p:sp>
      <p:sp>
        <p:nvSpPr>
          <p:cNvPr id="858" name="Google Shape;858;p61">
            <a:extLst>
              <a:ext uri="{FF2B5EF4-FFF2-40B4-BE49-F238E27FC236}">
                <a16:creationId xmlns:a16="http://schemas.microsoft.com/office/drawing/2014/main" id="{30D87AE7-5CAE-AE99-D91B-2B0F8B0F7DB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00" y="841248"/>
            <a:ext cx="4008120" cy="50718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dirty="0" err="1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newUser.role</a:t>
            </a:r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= </a:t>
            </a:r>
            <a:r>
              <a:rPr lang="en-IN" dirty="0" err="1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userDetails.role</a:t>
            </a:r>
            <a:endParaRPr lang="en-IN" sz="1200" kern="1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</a:t>
            </a:r>
            <a:r>
              <a:rPr lang="en-IN" dirty="0" err="1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newUser.email</a:t>
            </a:r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= </a:t>
            </a:r>
            <a:r>
              <a:rPr lang="en-IN" dirty="0" err="1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userDetails.email</a:t>
            </a:r>
            <a:endParaRPr lang="en-IN" sz="1200" kern="1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 </a:t>
            </a:r>
            <a:endParaRPr lang="en-IN" sz="1200" kern="1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</a:t>
            </a:r>
            <a:r>
              <a:rPr lang="en-IN" dirty="0" err="1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UserRepository.save</a:t>
            </a:r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(</a:t>
            </a:r>
            <a:r>
              <a:rPr lang="en-IN" dirty="0" err="1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newUser</a:t>
            </a:r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)</a:t>
            </a:r>
            <a:endParaRPr lang="en-IN" sz="1200" kern="1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 </a:t>
            </a:r>
            <a:endParaRPr lang="en-IN" sz="1200" kern="1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RETURN "Signup successful"</a:t>
            </a:r>
            <a:endParaRPr lang="en-IN" sz="1200" kern="1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 </a:t>
            </a:r>
            <a:endParaRPr lang="en-IN" sz="1200" kern="1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END FUNCTION</a:t>
            </a:r>
            <a:endParaRPr lang="en-IN" sz="1200" kern="1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 </a:t>
            </a:r>
            <a:endParaRPr lang="en-IN" sz="1200" kern="1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END CLASS</a:t>
            </a:r>
            <a:endParaRPr lang="en-IN" sz="1200" kern="1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60" name="Google Shape;860;p61">
            <a:extLst>
              <a:ext uri="{FF2B5EF4-FFF2-40B4-BE49-F238E27FC236}">
                <a16:creationId xmlns:a16="http://schemas.microsoft.com/office/drawing/2014/main" id="{9F21D359-292B-A46F-BEF0-0903BE42D01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7386" y="130783"/>
            <a:ext cx="183100" cy="562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861" name="Google Shape;861;p61">
            <a:extLst>
              <a:ext uri="{FF2B5EF4-FFF2-40B4-BE49-F238E27FC236}">
                <a16:creationId xmlns:a16="http://schemas.microsoft.com/office/drawing/2014/main" id="{A4558FE3-BD08-E619-4826-7F3FAD370A0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86049">
            <a:off x="6294336" y="130783"/>
            <a:ext cx="183100" cy="562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862" name="Google Shape;862;p61">
            <a:extLst>
              <a:ext uri="{FF2B5EF4-FFF2-40B4-BE49-F238E27FC236}">
                <a16:creationId xmlns:a16="http://schemas.microsoft.com/office/drawing/2014/main" id="{B5E2C5AE-F797-DCF9-C1EF-5FC78A0F67A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72410">
            <a:off x="6697811" y="109262"/>
            <a:ext cx="183100" cy="562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DC532B-431E-2A89-E146-B4C09B524D7A}"/>
              </a:ext>
            </a:extLst>
          </p:cNvPr>
          <p:cNvSpPr txBox="1"/>
          <p:nvPr/>
        </p:nvSpPr>
        <p:spPr>
          <a:xfrm>
            <a:off x="804672" y="3124200"/>
            <a:ext cx="4428967" cy="1310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IN" dirty="0">
              <a:latin typeface="Times New Roman" panose="02020603050405020304" pitchFamily="18" charset="0"/>
              <a:ea typeface="Times New Roman" panose="02020603050405020304" pitchFamily="18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dirty="0" err="1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newUser</a:t>
            </a:r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= create User</a:t>
            </a:r>
            <a:endParaRPr lang="en-IN" sz="1200" kern="1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</a:t>
            </a:r>
            <a:r>
              <a:rPr lang="en-IN" dirty="0" err="1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newUser.username</a:t>
            </a:r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= </a:t>
            </a:r>
            <a:r>
              <a:rPr lang="en-IN" dirty="0" err="1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userDetails.username</a:t>
            </a:r>
            <a:endParaRPr lang="en-IN" sz="1200" kern="1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</a:t>
            </a:r>
            <a:r>
              <a:rPr lang="en-IN" dirty="0" err="1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newUser.password</a:t>
            </a:r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= </a:t>
            </a:r>
            <a:r>
              <a:rPr lang="en-IN" dirty="0" err="1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encryptedPassword</a:t>
            </a:r>
            <a:endParaRPr lang="en-IN" sz="1200" kern="1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446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>
          <a:extLst>
            <a:ext uri="{FF2B5EF4-FFF2-40B4-BE49-F238E27FC236}">
              <a16:creationId xmlns:a16="http://schemas.microsoft.com/office/drawing/2014/main" id="{CA662310-5C9A-5752-8A9F-399C68881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61">
            <a:extLst>
              <a:ext uri="{FF2B5EF4-FFF2-40B4-BE49-F238E27FC236}">
                <a16:creationId xmlns:a16="http://schemas.microsoft.com/office/drawing/2014/main" id="{26566F16-59B7-62A5-909F-BA6CD9A12C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4672" y="585216"/>
            <a:ext cx="4428967" cy="12138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kern="18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2.</a:t>
            </a:r>
            <a:r>
              <a:rPr lang="en-IN" sz="16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Sign-in (</a:t>
            </a:r>
            <a:r>
              <a:rPr lang="en-IN" sz="1400" kern="18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LOGIN USER)</a:t>
            </a:r>
            <a:br>
              <a:rPr lang="en-IN" sz="1200" kern="1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400" dirty="0"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🔹</a:t>
            </a:r>
            <a:r>
              <a:rPr lang="en-IN" sz="14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Purpose</a:t>
            </a:r>
            <a:br>
              <a:rPr lang="en-IN" sz="1200" kern="1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4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Authenticate user</a:t>
            </a:r>
            <a:br>
              <a:rPr lang="en-IN" sz="1200" kern="1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4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Generate secure token</a:t>
            </a:r>
            <a:br>
              <a:rPr lang="en-IN" sz="1200" kern="1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br>
              <a:rPr lang="en-IN" sz="1400" kern="1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br>
              <a:rPr lang="en-IN" sz="1600" kern="18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</a:br>
            <a:br>
              <a:rPr lang="en-US" sz="1000" kern="18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</a:br>
            <a:endParaRPr sz="1000" b="0" dirty="0">
              <a:solidFill>
                <a:schemeClr val="accent3"/>
              </a:solidFill>
            </a:endParaRPr>
          </a:p>
        </p:txBody>
      </p:sp>
      <p:pic>
        <p:nvPicPr>
          <p:cNvPr id="860" name="Google Shape;860;p61">
            <a:extLst>
              <a:ext uri="{FF2B5EF4-FFF2-40B4-BE49-F238E27FC236}">
                <a16:creationId xmlns:a16="http://schemas.microsoft.com/office/drawing/2014/main" id="{52764B4B-018C-861F-490D-E20D22C008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7386" y="130783"/>
            <a:ext cx="183100" cy="562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861" name="Google Shape;861;p61">
            <a:extLst>
              <a:ext uri="{FF2B5EF4-FFF2-40B4-BE49-F238E27FC236}">
                <a16:creationId xmlns:a16="http://schemas.microsoft.com/office/drawing/2014/main" id="{0DF1283A-1476-6422-F46C-032203050E9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86049">
            <a:off x="6294336" y="130783"/>
            <a:ext cx="183100" cy="562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862" name="Google Shape;862;p61">
            <a:extLst>
              <a:ext uri="{FF2B5EF4-FFF2-40B4-BE49-F238E27FC236}">
                <a16:creationId xmlns:a16="http://schemas.microsoft.com/office/drawing/2014/main" id="{B2E78703-EF56-7A1D-EFF5-6DB5017AEC0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72410">
            <a:off x="6697811" y="109262"/>
            <a:ext cx="183100" cy="562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676114-D570-5787-6CB8-BDC2DCC2B8D4}"/>
              </a:ext>
            </a:extLst>
          </p:cNvPr>
          <p:cNvSpPr txBox="1"/>
          <p:nvPr/>
        </p:nvSpPr>
        <p:spPr>
          <a:xfrm>
            <a:off x="3459480" y="585217"/>
            <a:ext cx="5059680" cy="4308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400" b="1" kern="0" dirty="0">
                <a:effectLst/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# </a:t>
            </a:r>
            <a:r>
              <a:rPr lang="en-IN" sz="1400" b="1" kern="0" dirty="0" err="1">
                <a:effectLst/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AuthController</a:t>
            </a:r>
            <a:r>
              <a:rPr lang="en-IN" sz="1400" b="1" kern="0" dirty="0">
                <a:effectLst/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 – </a:t>
            </a:r>
            <a:r>
              <a:rPr lang="en-IN" sz="1400" b="1" kern="0" dirty="0" err="1">
                <a:effectLst/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Signin</a:t>
            </a:r>
            <a:endParaRPr lang="en-IN" sz="1200" kern="100" dirty="0">
              <a:effectLst/>
              <a:latin typeface="+mj-lt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400" kern="0" dirty="0">
                <a:effectLst/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CLASS </a:t>
            </a:r>
            <a:r>
              <a:rPr lang="en-IN" sz="1400" kern="0" dirty="0" err="1">
                <a:effectLst/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AuthController</a:t>
            </a:r>
            <a:endParaRPr lang="en-IN" sz="1200" kern="100" dirty="0">
              <a:effectLst/>
              <a:latin typeface="+mj-lt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400" kern="0" dirty="0">
                <a:effectLst/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 </a:t>
            </a:r>
            <a:endParaRPr lang="en-IN" sz="1200" kern="100" dirty="0">
              <a:effectLst/>
              <a:latin typeface="+mj-lt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400" kern="0" dirty="0">
                <a:effectLst/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    FUNCTION </a:t>
            </a:r>
            <a:r>
              <a:rPr lang="en-IN" sz="1400" kern="0" dirty="0" err="1">
                <a:effectLst/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signin</a:t>
            </a:r>
            <a:r>
              <a:rPr lang="en-IN" sz="1400" kern="0" dirty="0">
                <a:effectLst/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(request)</a:t>
            </a:r>
            <a:endParaRPr lang="en-IN" sz="1200" kern="100" dirty="0">
              <a:effectLst/>
              <a:latin typeface="+mj-lt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400" kern="0" dirty="0">
                <a:effectLst/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        username = </a:t>
            </a:r>
            <a:r>
              <a:rPr lang="en-IN" sz="1400" kern="0" dirty="0" err="1">
                <a:effectLst/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request.username</a:t>
            </a:r>
            <a:endParaRPr lang="en-IN" sz="1200" kern="100" dirty="0">
              <a:effectLst/>
              <a:latin typeface="+mj-lt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400" kern="0" dirty="0">
                <a:effectLst/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        password = </a:t>
            </a:r>
            <a:r>
              <a:rPr lang="en-IN" sz="1400" kern="0" dirty="0" err="1">
                <a:effectLst/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request.password</a:t>
            </a:r>
            <a:endParaRPr lang="en-IN" sz="1200" kern="100" dirty="0">
              <a:effectLst/>
              <a:latin typeface="+mj-lt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400" kern="0" dirty="0">
                <a:effectLst/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 </a:t>
            </a:r>
            <a:endParaRPr lang="en-IN" sz="1200" kern="100" dirty="0">
              <a:effectLst/>
              <a:latin typeface="+mj-lt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400" kern="0" dirty="0">
                <a:effectLst/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        token = </a:t>
            </a:r>
            <a:r>
              <a:rPr lang="en-IN" sz="1400" kern="0" dirty="0" err="1">
                <a:effectLst/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AuthService.authenticate</a:t>
            </a:r>
            <a:r>
              <a:rPr lang="en-IN" sz="1400" kern="0" dirty="0">
                <a:effectLst/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(username, password)</a:t>
            </a:r>
            <a:endParaRPr lang="en-IN" sz="1200" kern="100" dirty="0">
              <a:effectLst/>
              <a:latin typeface="+mj-lt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400" kern="0" dirty="0">
                <a:effectLst/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 </a:t>
            </a:r>
            <a:endParaRPr lang="en-IN" sz="1200" kern="100" dirty="0">
              <a:effectLst/>
              <a:latin typeface="+mj-lt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400" kern="0" dirty="0">
                <a:effectLst/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        RETURN token</a:t>
            </a:r>
            <a:endParaRPr lang="en-IN" sz="1200" kern="100" dirty="0">
              <a:effectLst/>
              <a:latin typeface="+mj-lt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400" kern="0" dirty="0">
                <a:effectLst/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    END FUNCTION</a:t>
            </a:r>
            <a:endParaRPr lang="en-IN" sz="1200" kern="100" dirty="0">
              <a:effectLst/>
              <a:latin typeface="+mj-lt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400" kern="0" dirty="0">
                <a:effectLst/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 </a:t>
            </a:r>
            <a:endParaRPr lang="en-IN" sz="1200" kern="100" dirty="0">
              <a:effectLst/>
              <a:latin typeface="+mj-lt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400" kern="0" dirty="0">
                <a:effectLst/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END CLASS</a:t>
            </a:r>
            <a:endParaRPr lang="en-IN" sz="1200" kern="100" dirty="0">
              <a:effectLst/>
              <a:latin typeface="+mj-lt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024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>
          <a:extLst>
            <a:ext uri="{FF2B5EF4-FFF2-40B4-BE49-F238E27FC236}">
              <a16:creationId xmlns:a16="http://schemas.microsoft.com/office/drawing/2014/main" id="{B786CEAD-182D-3E48-B7E7-14A3250F9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" name="Google Shape;860;p61">
            <a:extLst>
              <a:ext uri="{FF2B5EF4-FFF2-40B4-BE49-F238E27FC236}">
                <a16:creationId xmlns:a16="http://schemas.microsoft.com/office/drawing/2014/main" id="{165A2E09-61D6-71AF-1C6C-97D40F26785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7386" y="130783"/>
            <a:ext cx="183100" cy="562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861" name="Google Shape;861;p61">
            <a:extLst>
              <a:ext uri="{FF2B5EF4-FFF2-40B4-BE49-F238E27FC236}">
                <a16:creationId xmlns:a16="http://schemas.microsoft.com/office/drawing/2014/main" id="{484E6161-C526-A337-AA54-03739AC8910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86049">
            <a:off x="6294336" y="130783"/>
            <a:ext cx="183100" cy="562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862" name="Google Shape;862;p61">
            <a:extLst>
              <a:ext uri="{FF2B5EF4-FFF2-40B4-BE49-F238E27FC236}">
                <a16:creationId xmlns:a16="http://schemas.microsoft.com/office/drawing/2014/main" id="{F72A0F25-91D5-2D14-59B2-EF0318C84A5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72410">
            <a:off x="6697811" y="109262"/>
            <a:ext cx="183100" cy="562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CC2C658-F37D-8F1D-607E-6C9FF8E7A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00" y="1090374"/>
            <a:ext cx="3500700" cy="2917745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100" dirty="0">
                <a:latin typeface="+mj-lt"/>
                <a:ea typeface="SimSun-ExtB" panose="02010609060101010101" pitchFamily="49" charset="-122"/>
                <a:cs typeface="Latha" panose="020B0604020202020204" pitchFamily="34" charset="0"/>
              </a:rPr>
              <a:t>## </a:t>
            </a:r>
            <a:r>
              <a:rPr lang="en-IN" sz="1100" dirty="0" err="1">
                <a:latin typeface="+mj-lt"/>
                <a:ea typeface="SimSun-ExtB" panose="02010609060101010101" pitchFamily="49" charset="-122"/>
                <a:cs typeface="Latha" panose="020B0604020202020204" pitchFamily="34" charset="0"/>
              </a:rPr>
              <a:t>AuthService</a:t>
            </a:r>
            <a:r>
              <a:rPr lang="en-IN" sz="1100" dirty="0">
                <a:latin typeface="+mj-lt"/>
                <a:ea typeface="SimSun-ExtB" panose="02010609060101010101" pitchFamily="49" charset="-122"/>
                <a:cs typeface="Latha" panose="020B0604020202020204" pitchFamily="34" charset="0"/>
              </a:rPr>
              <a:t> – </a:t>
            </a:r>
            <a:r>
              <a:rPr lang="en-IN" sz="1100" dirty="0" err="1">
                <a:latin typeface="+mj-lt"/>
                <a:ea typeface="SimSun-ExtB" panose="02010609060101010101" pitchFamily="49" charset="-122"/>
                <a:cs typeface="Latha" panose="020B0604020202020204" pitchFamily="34" charset="0"/>
              </a:rPr>
              <a:t>Signin</a:t>
            </a:r>
            <a:r>
              <a:rPr lang="en-IN" sz="1100" dirty="0">
                <a:latin typeface="+mj-lt"/>
                <a:ea typeface="SimSun-ExtB" panose="02010609060101010101" pitchFamily="49" charset="-122"/>
                <a:cs typeface="Latha" panose="020B0604020202020204" pitchFamily="34" charset="0"/>
              </a:rPr>
              <a:t> Logic</a:t>
            </a:r>
            <a:br>
              <a:rPr lang="en-IN" sz="11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</a:br>
            <a:br>
              <a:rPr lang="en-IN" sz="1100" kern="1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100" b="0" dirty="0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CLASS </a:t>
            </a:r>
            <a:r>
              <a:rPr lang="en-IN" sz="1100" b="0" dirty="0" err="1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AuthService</a:t>
            </a:r>
            <a:br>
              <a:rPr lang="en-IN" sz="1100" b="0" kern="100" dirty="0">
                <a:latin typeface="+mj-lt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100" b="0" dirty="0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 </a:t>
            </a:r>
            <a:br>
              <a:rPr lang="en-IN" sz="1100" b="0" kern="100" dirty="0">
                <a:latin typeface="+mj-lt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100" b="0" dirty="0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    FUNCTION authenticate(username, password)</a:t>
            </a:r>
            <a:br>
              <a:rPr lang="en-IN" sz="1100" b="0" kern="100" dirty="0">
                <a:latin typeface="+mj-lt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100" b="0" dirty="0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 </a:t>
            </a:r>
            <a:br>
              <a:rPr lang="en-IN" sz="1100" b="0" kern="100" dirty="0">
                <a:latin typeface="+mj-lt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100" b="0" dirty="0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        user = </a:t>
            </a:r>
            <a:r>
              <a:rPr lang="en-IN" sz="1100" b="0" dirty="0" err="1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UserRepository.findByUsername</a:t>
            </a:r>
            <a:r>
              <a:rPr lang="en-IN" sz="1100" b="0" dirty="0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(username)</a:t>
            </a:r>
            <a:br>
              <a:rPr lang="en-IN" sz="1100" b="0" kern="100" dirty="0">
                <a:latin typeface="+mj-lt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100" b="0" dirty="0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 </a:t>
            </a:r>
            <a:br>
              <a:rPr lang="en-IN" sz="1100" b="0" kern="100" dirty="0">
                <a:latin typeface="+mj-lt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100" b="0" dirty="0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        IF user does not exist THEN</a:t>
            </a:r>
            <a:br>
              <a:rPr lang="en-IN" sz="1100" b="0" kern="100" dirty="0">
                <a:latin typeface="+mj-lt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100" b="0" dirty="0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            RETURN "Invalid username"</a:t>
            </a:r>
            <a:br>
              <a:rPr lang="en-IN" sz="1100" b="0" kern="100" dirty="0">
                <a:latin typeface="+mj-lt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100" b="0" dirty="0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        END IF</a:t>
            </a:r>
            <a:br>
              <a:rPr lang="en-IN" sz="1100" b="0" kern="100" dirty="0">
                <a:latin typeface="+mj-lt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100" b="0" dirty="0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 </a:t>
            </a:r>
            <a:br>
              <a:rPr lang="en-IN" sz="1100" b="0" kern="100" dirty="0">
                <a:latin typeface="+mj-lt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100" b="0" dirty="0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        </a:t>
            </a:r>
            <a:r>
              <a:rPr lang="en-IN" sz="1100" b="0" dirty="0" err="1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IF</a:t>
            </a:r>
            <a:r>
              <a:rPr lang="en-IN" sz="1100" b="0" dirty="0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 password matches encrypted password THEN</a:t>
            </a:r>
            <a:br>
              <a:rPr lang="en-IN" sz="1100" b="0" kern="100" dirty="0">
                <a:latin typeface="+mj-lt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100" b="0" dirty="0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            token = </a:t>
            </a:r>
            <a:r>
              <a:rPr lang="en-IN" sz="1100" b="0" dirty="0" err="1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JWTUtility.generateToken</a:t>
            </a:r>
            <a:r>
              <a:rPr lang="en-IN" sz="1100" b="0" dirty="0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(user)</a:t>
            </a:r>
            <a:br>
              <a:rPr lang="en-IN" sz="1100" b="0" kern="100" dirty="0">
                <a:latin typeface="+mj-lt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100" b="0" dirty="0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            RETURN token</a:t>
            </a:r>
            <a:br>
              <a:rPr lang="en-IN" sz="1100" b="0" kern="100" dirty="0">
                <a:latin typeface="+mj-lt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100" b="0" dirty="0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        ELSE</a:t>
            </a:r>
            <a:br>
              <a:rPr lang="en-IN" sz="1100" b="0" kern="100" dirty="0">
                <a:latin typeface="+mj-lt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100" b="0" dirty="0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            RETURN "Invalid password"</a:t>
            </a:r>
            <a:br>
              <a:rPr lang="en-IN" sz="1100" b="0" kern="100" dirty="0">
                <a:latin typeface="+mj-lt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100" b="0" dirty="0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        END IF</a:t>
            </a:r>
            <a:br>
              <a:rPr lang="en-IN" sz="1100" b="0" kern="100" dirty="0">
                <a:latin typeface="+mj-lt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100" b="0" dirty="0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 </a:t>
            </a:r>
            <a:br>
              <a:rPr lang="en-IN" sz="1100" b="0" kern="100" dirty="0">
                <a:latin typeface="+mj-lt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100" b="0" dirty="0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    END FUNCTION</a:t>
            </a:r>
            <a:br>
              <a:rPr lang="en-IN" sz="1100" b="0" kern="100" dirty="0">
                <a:latin typeface="+mj-lt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100" b="0" dirty="0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 </a:t>
            </a:r>
            <a:br>
              <a:rPr lang="en-IN" sz="1100" b="0" kern="100" dirty="0">
                <a:latin typeface="+mj-lt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100" b="0" dirty="0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END CLASS</a:t>
            </a:r>
            <a:br>
              <a:rPr lang="en-IN" sz="800" kern="1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1623964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>
          <a:extLst>
            <a:ext uri="{FF2B5EF4-FFF2-40B4-BE49-F238E27FC236}">
              <a16:creationId xmlns:a16="http://schemas.microsoft.com/office/drawing/2014/main" id="{E6BBEFB6-E956-15CD-3AF5-FDA9E7757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7C2DD7-CBB6-EDD7-CE7D-719C4B708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4320"/>
            <a:ext cx="3645300" cy="4282439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200" dirty="0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### </a:t>
            </a:r>
            <a:r>
              <a:rPr lang="en-IN" sz="1200" dirty="0" err="1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AuthController</a:t>
            </a:r>
            <a:r>
              <a:rPr lang="en-IN" sz="1200" dirty="0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 – Forgot Password</a:t>
            </a:r>
            <a:br>
              <a:rPr lang="en-IN" sz="1200" dirty="0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</a:br>
            <a:br>
              <a:rPr lang="en-IN" sz="1200" dirty="0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</a:br>
            <a:br>
              <a:rPr lang="en-IN" sz="1200" kern="100" dirty="0">
                <a:latin typeface="+mj-lt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200" b="0" dirty="0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CLASS </a:t>
            </a:r>
            <a:r>
              <a:rPr lang="en-IN" sz="1200" b="0" dirty="0" err="1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AuthController</a:t>
            </a:r>
            <a:br>
              <a:rPr lang="en-IN" sz="1200" b="0" kern="100" dirty="0">
                <a:latin typeface="+mj-lt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200" b="0" dirty="0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 </a:t>
            </a:r>
            <a:br>
              <a:rPr lang="en-IN" sz="1200" b="0" kern="100" dirty="0">
                <a:latin typeface="+mj-lt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200" b="0" dirty="0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    FUNCTION </a:t>
            </a:r>
            <a:r>
              <a:rPr lang="en-IN" sz="1200" b="0" dirty="0" err="1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forgotPassword</a:t>
            </a:r>
            <a:r>
              <a:rPr lang="en-IN" sz="1200" b="0" dirty="0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(request)</a:t>
            </a:r>
            <a:br>
              <a:rPr lang="en-IN" sz="1200" b="0" kern="100" dirty="0">
                <a:latin typeface="+mj-lt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200" b="0" dirty="0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        email = </a:t>
            </a:r>
            <a:r>
              <a:rPr lang="en-IN" sz="1200" b="0" dirty="0" err="1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request.email</a:t>
            </a:r>
            <a:br>
              <a:rPr lang="en-IN" sz="1200" b="0" kern="100" dirty="0">
                <a:latin typeface="+mj-lt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200" b="0" dirty="0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        result = </a:t>
            </a:r>
            <a:r>
              <a:rPr lang="en-IN" sz="1200" b="0" dirty="0" err="1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AuthService.processForgotPassword</a:t>
            </a:r>
            <a:r>
              <a:rPr lang="en-IN" sz="1200" b="0" dirty="0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(email)</a:t>
            </a:r>
            <a:br>
              <a:rPr lang="en-IN" sz="1200" b="0" kern="100" dirty="0">
                <a:latin typeface="+mj-lt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200" b="0" dirty="0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        RETURN result</a:t>
            </a:r>
            <a:br>
              <a:rPr lang="en-IN" sz="1200" b="0" kern="100" dirty="0">
                <a:latin typeface="+mj-lt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200" b="0" dirty="0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    END FUNCTION</a:t>
            </a:r>
            <a:br>
              <a:rPr lang="en-IN" sz="1200" b="0" kern="100" dirty="0">
                <a:latin typeface="+mj-lt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200" b="0" dirty="0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 </a:t>
            </a:r>
            <a:br>
              <a:rPr lang="en-IN" sz="1200" b="0" kern="100" dirty="0">
                <a:latin typeface="+mj-lt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200" b="0" dirty="0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END CLASS</a:t>
            </a:r>
            <a:br>
              <a:rPr lang="en-IN" sz="1050" kern="1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br>
              <a:rPr lang="en-IN" sz="1100" kern="1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br>
              <a:rPr lang="en-IN" sz="800" kern="1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endParaRPr lang="en-IN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E98F3A-88DF-DEFD-8A48-B6C732E379E7}"/>
              </a:ext>
            </a:extLst>
          </p:cNvPr>
          <p:cNvSpPr txBox="1"/>
          <p:nvPr/>
        </p:nvSpPr>
        <p:spPr>
          <a:xfrm>
            <a:off x="4213860" y="327660"/>
            <a:ext cx="437134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/>
              <a:t>####AuthService – Forgot Password Logic</a:t>
            </a:r>
          </a:p>
          <a:p>
            <a:endParaRPr lang="en-IN" sz="1200" dirty="0"/>
          </a:p>
          <a:p>
            <a:endParaRPr lang="en-IN" sz="1200" dirty="0"/>
          </a:p>
          <a:p>
            <a:r>
              <a:rPr lang="en-IN" sz="1200" dirty="0"/>
              <a:t>CLASS </a:t>
            </a:r>
            <a:r>
              <a:rPr lang="en-IN" sz="1200" dirty="0" err="1"/>
              <a:t>AuthService</a:t>
            </a:r>
            <a:endParaRPr lang="en-IN" sz="1200" dirty="0"/>
          </a:p>
          <a:p>
            <a:endParaRPr lang="en-IN" sz="1200" dirty="0"/>
          </a:p>
          <a:p>
            <a:r>
              <a:rPr lang="en-IN" sz="1200" dirty="0"/>
              <a:t>    FUNCTION </a:t>
            </a:r>
            <a:r>
              <a:rPr lang="en-IN" sz="1200" dirty="0" err="1"/>
              <a:t>processForgotPassword</a:t>
            </a:r>
            <a:r>
              <a:rPr lang="en-IN" sz="1200" dirty="0"/>
              <a:t>(email)</a:t>
            </a:r>
          </a:p>
          <a:p>
            <a:endParaRPr lang="en-IN" sz="1200" dirty="0"/>
          </a:p>
          <a:p>
            <a:r>
              <a:rPr lang="en-IN" sz="1200" dirty="0"/>
              <a:t>        user = </a:t>
            </a:r>
            <a:r>
              <a:rPr lang="en-IN" sz="1200" dirty="0" err="1"/>
              <a:t>UserRepository.findByEmail</a:t>
            </a:r>
            <a:r>
              <a:rPr lang="en-IN" sz="1200" dirty="0"/>
              <a:t>(email)</a:t>
            </a:r>
          </a:p>
          <a:p>
            <a:endParaRPr lang="en-IN" sz="1200" dirty="0"/>
          </a:p>
          <a:p>
            <a:r>
              <a:rPr lang="en-IN" sz="1200" dirty="0"/>
              <a:t>        IF user does not exist THEN</a:t>
            </a:r>
          </a:p>
          <a:p>
            <a:r>
              <a:rPr lang="en-IN" sz="1200" dirty="0"/>
              <a:t>            RETURN "Email not registered"</a:t>
            </a:r>
          </a:p>
          <a:p>
            <a:r>
              <a:rPr lang="en-IN" sz="1200" dirty="0"/>
              <a:t>        END IF</a:t>
            </a:r>
          </a:p>
          <a:p>
            <a:endParaRPr lang="en-IN" sz="1200" dirty="0"/>
          </a:p>
          <a:p>
            <a:r>
              <a:rPr lang="en-IN" sz="1200" dirty="0"/>
              <a:t>        </a:t>
            </a:r>
            <a:r>
              <a:rPr lang="en-IN" sz="1200" dirty="0" err="1"/>
              <a:t>resetToken</a:t>
            </a:r>
            <a:r>
              <a:rPr lang="en-IN" sz="1200" dirty="0"/>
              <a:t> = </a:t>
            </a:r>
            <a:r>
              <a:rPr lang="en-IN" sz="1200" dirty="0" err="1"/>
              <a:t>generateResetToken</a:t>
            </a:r>
            <a:r>
              <a:rPr lang="en-IN" sz="1200" dirty="0"/>
              <a:t>()</a:t>
            </a:r>
          </a:p>
          <a:p>
            <a:r>
              <a:rPr lang="en-IN" sz="1200" dirty="0"/>
              <a:t>        save </a:t>
            </a:r>
            <a:r>
              <a:rPr lang="en-IN" sz="1200" dirty="0" err="1"/>
              <a:t>resetToken</a:t>
            </a:r>
            <a:r>
              <a:rPr lang="en-IN" sz="1200" dirty="0"/>
              <a:t> with user</a:t>
            </a:r>
          </a:p>
          <a:p>
            <a:endParaRPr lang="en-IN" sz="1200" dirty="0"/>
          </a:p>
          <a:p>
            <a:r>
              <a:rPr lang="en-IN" sz="1200" dirty="0"/>
              <a:t>        </a:t>
            </a:r>
            <a:r>
              <a:rPr lang="en-IN" sz="1200" dirty="0" err="1"/>
              <a:t>EmailService.sendResetLink</a:t>
            </a:r>
            <a:r>
              <a:rPr lang="en-IN" sz="1200" dirty="0"/>
              <a:t>(email, </a:t>
            </a:r>
            <a:r>
              <a:rPr lang="en-IN" sz="1200" dirty="0" err="1"/>
              <a:t>resetToken</a:t>
            </a:r>
            <a:r>
              <a:rPr lang="en-IN" sz="1200" dirty="0"/>
              <a:t>)</a:t>
            </a:r>
          </a:p>
          <a:p>
            <a:endParaRPr lang="en-IN" sz="1200" dirty="0"/>
          </a:p>
          <a:p>
            <a:r>
              <a:rPr lang="en-IN" sz="1200" dirty="0"/>
              <a:t>        RETURN "Password reset link sent"</a:t>
            </a:r>
          </a:p>
          <a:p>
            <a:endParaRPr lang="en-IN" sz="1200" dirty="0"/>
          </a:p>
          <a:p>
            <a:r>
              <a:rPr lang="en-IN" sz="1200" dirty="0"/>
              <a:t>    END FUNCTION</a:t>
            </a:r>
          </a:p>
          <a:p>
            <a:endParaRPr lang="en-IN" sz="1200" dirty="0"/>
          </a:p>
          <a:p>
            <a:r>
              <a:rPr lang="en-IN" sz="1200" dirty="0"/>
              <a:t>END CLASS</a:t>
            </a:r>
          </a:p>
        </p:txBody>
      </p:sp>
    </p:spTree>
    <p:extLst>
      <p:ext uri="{BB962C8B-B14F-4D97-AF65-F5344CB8AC3E}">
        <p14:creationId xmlns:p14="http://schemas.microsoft.com/office/powerpoint/2010/main" val="3402156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>
          <a:extLst>
            <a:ext uri="{FF2B5EF4-FFF2-40B4-BE49-F238E27FC236}">
              <a16:creationId xmlns:a16="http://schemas.microsoft.com/office/drawing/2014/main" id="{D647E713-3D6F-DD64-3CE8-A2B9B0D1B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08F037-07A9-2B5D-FA91-DA27258E6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80" y="-998220"/>
            <a:ext cx="3805320" cy="5006339"/>
          </a:xfrm>
        </p:spPr>
        <p:txBody>
          <a:bodyPr/>
          <a:lstStyle/>
          <a:p>
            <a:r>
              <a:rPr lang="en-IN" sz="1050" dirty="0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# </a:t>
            </a:r>
            <a:r>
              <a:rPr lang="en-IN" sz="1050" dirty="0" err="1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EmailService</a:t>
            </a:r>
            <a:r>
              <a:rPr lang="en-IN" sz="1050" dirty="0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 – Reset Email</a:t>
            </a:r>
            <a:br>
              <a:rPr lang="en-IN" sz="1000" kern="100" dirty="0">
                <a:latin typeface="+mj-lt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050" b="0" dirty="0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CLASS </a:t>
            </a:r>
            <a:r>
              <a:rPr lang="en-IN" sz="1050" b="0" dirty="0" err="1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EmailService</a:t>
            </a:r>
            <a:br>
              <a:rPr lang="en-IN" sz="1000" b="0" kern="100" dirty="0">
                <a:latin typeface="+mj-lt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050" b="0" dirty="0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 </a:t>
            </a:r>
            <a:br>
              <a:rPr lang="en-IN" sz="1000" b="0" kern="100" dirty="0">
                <a:latin typeface="+mj-lt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050" b="0" dirty="0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    FUNCTION </a:t>
            </a:r>
            <a:r>
              <a:rPr lang="en-IN" sz="1050" b="0" dirty="0" err="1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sendResetLink</a:t>
            </a:r>
            <a:r>
              <a:rPr lang="en-IN" sz="1050" b="0" dirty="0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(email, token)</a:t>
            </a:r>
            <a:br>
              <a:rPr lang="en-IN" sz="1000" b="0" kern="100" dirty="0">
                <a:latin typeface="+mj-lt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050" b="0" dirty="0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        create reset password link using token</a:t>
            </a:r>
            <a:br>
              <a:rPr lang="en-IN" sz="1000" b="0" kern="100" dirty="0">
                <a:latin typeface="+mj-lt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050" b="0" dirty="0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        send email to user</a:t>
            </a:r>
            <a:br>
              <a:rPr lang="en-IN" sz="1000" b="0" kern="100" dirty="0">
                <a:latin typeface="+mj-lt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050" b="0" dirty="0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    END FUNCTION</a:t>
            </a:r>
            <a:br>
              <a:rPr lang="en-IN" sz="1000" b="0" kern="100" dirty="0">
                <a:latin typeface="+mj-lt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050" b="0" dirty="0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 </a:t>
            </a:r>
            <a:br>
              <a:rPr lang="en-IN" sz="1000" b="0" kern="100" dirty="0">
                <a:latin typeface="+mj-lt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050" b="0" dirty="0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END CLASS</a:t>
            </a:r>
            <a:br>
              <a:rPr lang="en-IN" sz="1000" kern="1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br>
              <a:rPr lang="en-IN" sz="1050" kern="1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br>
              <a:rPr lang="en-IN" sz="1100" kern="1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br>
              <a:rPr lang="en-IN" sz="1000" kern="1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br>
              <a:rPr lang="en-US" sz="1000" dirty="0"/>
            </a:br>
            <a:endParaRPr lang="en-IN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95D6AD-A650-FE49-47D4-1A66A87C3A66}"/>
              </a:ext>
            </a:extLst>
          </p:cNvPr>
          <p:cNvSpPr txBox="1"/>
          <p:nvPr/>
        </p:nvSpPr>
        <p:spPr>
          <a:xfrm>
            <a:off x="3680460" y="784859"/>
            <a:ext cx="3649980" cy="4340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dirty="0">
                <a:latin typeface="+mj-lt"/>
              </a:rPr>
              <a:t>CLASS </a:t>
            </a:r>
            <a:r>
              <a:rPr lang="en-IN" sz="900" dirty="0" err="1">
                <a:latin typeface="+mj-lt"/>
              </a:rPr>
              <a:t>AuthController</a:t>
            </a:r>
            <a:endParaRPr lang="en-IN" sz="900" dirty="0">
              <a:latin typeface="+mj-lt"/>
            </a:endParaRPr>
          </a:p>
          <a:p>
            <a:endParaRPr lang="en-IN" sz="900" dirty="0">
              <a:latin typeface="+mj-lt"/>
            </a:endParaRPr>
          </a:p>
          <a:p>
            <a:r>
              <a:rPr lang="en-IN" sz="900" dirty="0">
                <a:latin typeface="+mj-lt"/>
              </a:rPr>
              <a:t>    FUNCTION </a:t>
            </a:r>
            <a:r>
              <a:rPr lang="en-IN" sz="900" dirty="0" err="1">
                <a:latin typeface="+mj-lt"/>
              </a:rPr>
              <a:t>resetPassword</a:t>
            </a:r>
            <a:r>
              <a:rPr lang="en-IN" sz="900" dirty="0">
                <a:latin typeface="+mj-lt"/>
              </a:rPr>
              <a:t>(token, </a:t>
            </a:r>
            <a:r>
              <a:rPr lang="en-IN" sz="900" dirty="0" err="1">
                <a:latin typeface="+mj-lt"/>
              </a:rPr>
              <a:t>newPassword</a:t>
            </a:r>
            <a:r>
              <a:rPr lang="en-IN" sz="900" dirty="0">
                <a:latin typeface="+mj-lt"/>
              </a:rPr>
              <a:t>)</a:t>
            </a:r>
          </a:p>
          <a:p>
            <a:r>
              <a:rPr lang="en-IN" sz="900" dirty="0">
                <a:latin typeface="+mj-lt"/>
              </a:rPr>
              <a:t>        result = </a:t>
            </a:r>
            <a:r>
              <a:rPr lang="en-IN" sz="900" dirty="0" err="1">
                <a:latin typeface="+mj-lt"/>
              </a:rPr>
              <a:t>AuthService.resetPassword</a:t>
            </a:r>
            <a:r>
              <a:rPr lang="en-IN" sz="900" dirty="0">
                <a:latin typeface="+mj-lt"/>
              </a:rPr>
              <a:t>(token, </a:t>
            </a:r>
            <a:r>
              <a:rPr lang="en-IN" sz="900" dirty="0" err="1">
                <a:latin typeface="+mj-lt"/>
              </a:rPr>
              <a:t>newPassword</a:t>
            </a:r>
            <a:r>
              <a:rPr lang="en-IN" sz="900" dirty="0">
                <a:latin typeface="+mj-lt"/>
              </a:rPr>
              <a:t>)</a:t>
            </a:r>
          </a:p>
          <a:p>
            <a:r>
              <a:rPr lang="en-IN" sz="900" dirty="0">
                <a:latin typeface="+mj-lt"/>
              </a:rPr>
              <a:t>        RETURN result</a:t>
            </a:r>
          </a:p>
          <a:p>
            <a:r>
              <a:rPr lang="en-IN" sz="900" dirty="0">
                <a:latin typeface="+mj-lt"/>
              </a:rPr>
              <a:t>    END FUNCTION</a:t>
            </a:r>
          </a:p>
          <a:p>
            <a:endParaRPr lang="en-IN" sz="900" dirty="0">
              <a:latin typeface="+mj-lt"/>
            </a:endParaRPr>
          </a:p>
          <a:p>
            <a:r>
              <a:rPr lang="en-IN" sz="900" dirty="0">
                <a:latin typeface="+mj-lt"/>
              </a:rPr>
              <a:t>END CLASS</a:t>
            </a:r>
          </a:p>
          <a:p>
            <a:r>
              <a:rPr lang="en-IN" sz="900" dirty="0">
                <a:latin typeface="+mj-lt"/>
              </a:rPr>
              <a:t>CLASS </a:t>
            </a:r>
            <a:r>
              <a:rPr lang="en-IN" sz="900" dirty="0" err="1">
                <a:latin typeface="+mj-lt"/>
              </a:rPr>
              <a:t>AuthService</a:t>
            </a:r>
            <a:endParaRPr lang="en-IN" sz="900" dirty="0">
              <a:latin typeface="+mj-lt"/>
            </a:endParaRPr>
          </a:p>
          <a:p>
            <a:endParaRPr lang="en-IN" sz="900" dirty="0">
              <a:latin typeface="+mj-lt"/>
            </a:endParaRPr>
          </a:p>
          <a:p>
            <a:r>
              <a:rPr lang="en-IN" sz="900" dirty="0">
                <a:latin typeface="+mj-lt"/>
              </a:rPr>
              <a:t>    FUNCTION </a:t>
            </a:r>
            <a:r>
              <a:rPr lang="en-IN" sz="900" dirty="0" err="1">
                <a:latin typeface="+mj-lt"/>
              </a:rPr>
              <a:t>resetPassword</a:t>
            </a:r>
            <a:r>
              <a:rPr lang="en-IN" sz="900" dirty="0">
                <a:latin typeface="+mj-lt"/>
              </a:rPr>
              <a:t>(token, </a:t>
            </a:r>
            <a:r>
              <a:rPr lang="en-IN" sz="900" dirty="0" err="1">
                <a:latin typeface="+mj-lt"/>
              </a:rPr>
              <a:t>newPassword</a:t>
            </a:r>
            <a:r>
              <a:rPr lang="en-IN" sz="900" dirty="0">
                <a:latin typeface="+mj-lt"/>
              </a:rPr>
              <a:t>)</a:t>
            </a:r>
          </a:p>
          <a:p>
            <a:endParaRPr lang="en-IN" sz="900" dirty="0">
              <a:latin typeface="+mj-lt"/>
            </a:endParaRPr>
          </a:p>
          <a:p>
            <a:r>
              <a:rPr lang="en-IN" sz="900" dirty="0">
                <a:latin typeface="+mj-lt"/>
              </a:rPr>
              <a:t>        user = find user by reset token</a:t>
            </a:r>
          </a:p>
          <a:p>
            <a:endParaRPr lang="en-IN" sz="900" dirty="0">
              <a:latin typeface="+mj-lt"/>
            </a:endParaRPr>
          </a:p>
          <a:p>
            <a:r>
              <a:rPr lang="en-IN" sz="900" dirty="0">
                <a:latin typeface="+mj-lt"/>
              </a:rPr>
              <a:t>        IF token invalid or expired THEN</a:t>
            </a:r>
          </a:p>
          <a:p>
            <a:r>
              <a:rPr lang="en-IN" sz="900" dirty="0">
                <a:latin typeface="+mj-lt"/>
              </a:rPr>
              <a:t>            RETURN "Invalid token"</a:t>
            </a:r>
          </a:p>
          <a:p>
            <a:r>
              <a:rPr lang="en-IN" sz="900" dirty="0">
                <a:latin typeface="+mj-lt"/>
              </a:rPr>
              <a:t>        END IF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900" dirty="0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IN" sz="900" dirty="0" err="1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encryptedPassword</a:t>
            </a:r>
            <a:r>
              <a:rPr lang="en-IN" sz="900" dirty="0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 = encrypt(</a:t>
            </a:r>
            <a:r>
              <a:rPr lang="en-IN" sz="900" dirty="0" err="1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newPassword</a:t>
            </a:r>
            <a:r>
              <a:rPr lang="en-IN" sz="900" dirty="0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)</a:t>
            </a:r>
            <a:endParaRPr lang="en-IN" sz="900" kern="100" dirty="0">
              <a:latin typeface="+mj-lt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900" dirty="0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        </a:t>
            </a:r>
            <a:r>
              <a:rPr lang="en-IN" sz="900" dirty="0" err="1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user.password</a:t>
            </a:r>
            <a:r>
              <a:rPr lang="en-IN" sz="900" dirty="0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 = </a:t>
            </a:r>
            <a:r>
              <a:rPr lang="en-IN" sz="900" dirty="0" err="1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encryptedPassword</a:t>
            </a:r>
            <a:endParaRPr lang="en-IN" sz="900" kern="100" dirty="0">
              <a:latin typeface="+mj-lt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900" dirty="0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clear reset token</a:t>
            </a:r>
            <a:endParaRPr lang="en-IN" sz="900" kern="100" dirty="0">
              <a:latin typeface="+mj-lt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900" dirty="0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        save user</a:t>
            </a:r>
            <a:endParaRPr lang="en-IN" sz="900" kern="100" dirty="0">
              <a:latin typeface="+mj-lt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900" dirty="0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RETURN "Password reset successful"</a:t>
            </a:r>
            <a:endParaRPr lang="en-IN" sz="900" kern="100" dirty="0">
              <a:latin typeface="+mj-lt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900" dirty="0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 END FUNCTION</a:t>
            </a:r>
            <a:endParaRPr lang="en-IN" sz="900" kern="100" dirty="0">
              <a:latin typeface="+mj-lt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900" dirty="0"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END CLASS</a:t>
            </a:r>
            <a:endParaRPr lang="en-IN" sz="900" dirty="0">
              <a:latin typeface="+mj-lt"/>
            </a:endParaRPr>
          </a:p>
          <a:p>
            <a:endParaRPr lang="en-IN" sz="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7E7D9A-D7F4-9FE6-154F-612FC4C27F07}"/>
              </a:ext>
            </a:extLst>
          </p:cNvPr>
          <p:cNvSpPr txBox="1"/>
          <p:nvPr/>
        </p:nvSpPr>
        <p:spPr>
          <a:xfrm>
            <a:off x="3219450" y="8129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IN" sz="1400" kern="1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400" kern="1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           </a:t>
            </a:r>
            <a:r>
              <a:rPr lang="en-IN" sz="1000" b="1" kern="1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#####</a:t>
            </a:r>
            <a:r>
              <a:rPr lang="en-US" sz="1000" b="1" dirty="0"/>
              <a:t>RESET PASSWORD (After clicking link)</a:t>
            </a:r>
            <a:endParaRPr lang="en-IN" sz="1000" b="1" dirty="0"/>
          </a:p>
        </p:txBody>
      </p:sp>
    </p:spTree>
    <p:extLst>
      <p:ext uri="{BB962C8B-B14F-4D97-AF65-F5344CB8AC3E}">
        <p14:creationId xmlns:p14="http://schemas.microsoft.com/office/powerpoint/2010/main" val="2941704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50"/>
          <p:cNvPicPr preferRelativeResize="0"/>
          <p:nvPr/>
        </p:nvPicPr>
        <p:blipFill rotWithShape="1">
          <a:blip r:embed="rId3">
            <a:alphaModFix/>
          </a:blip>
          <a:srcRect l="-2339" r="-2120" b="-2838"/>
          <a:stretch/>
        </p:blipFill>
        <p:spPr>
          <a:xfrm rot="-147385">
            <a:off x="1250560" y="230685"/>
            <a:ext cx="3620940" cy="475865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70" name="Google Shape;57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37787">
            <a:off x="4897186" y="1337177"/>
            <a:ext cx="3025052" cy="305010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71" name="Google Shape;571;p50"/>
          <p:cNvSpPr txBox="1">
            <a:spLocks noGrp="1"/>
          </p:cNvSpPr>
          <p:nvPr>
            <p:ph type="title"/>
          </p:nvPr>
        </p:nvSpPr>
        <p:spPr>
          <a:xfrm>
            <a:off x="1590025" y="1467808"/>
            <a:ext cx="3045000" cy="15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2800" dirty="0">
                <a:solidFill>
                  <a:srgbClr val="FF0000"/>
                </a:solidFill>
              </a:rPr>
              <a:t>Module : 2 </a:t>
            </a:r>
            <a:br>
              <a:rPr lang="en-IN" sz="2800" dirty="0">
                <a:solidFill>
                  <a:srgbClr val="FF0000"/>
                </a:solidFill>
              </a:rPr>
            </a:br>
            <a:br>
              <a:rPr lang="en-IN" sz="2800" dirty="0">
                <a:solidFill>
                  <a:srgbClr val="FF0000"/>
                </a:solidFill>
              </a:rPr>
            </a:br>
            <a:r>
              <a:rPr lang="en-IN" sz="2800" dirty="0">
                <a:solidFill>
                  <a:srgbClr val="FF0000"/>
                </a:solidFill>
              </a:rPr>
              <a:t>Product and Inventory Management System</a:t>
            </a:r>
            <a:br>
              <a:rPr lang="en-IN" dirty="0">
                <a:highlight>
                  <a:srgbClr val="000000"/>
                </a:highlight>
              </a:rPr>
            </a:br>
            <a:endParaRPr b="0" dirty="0">
              <a:solidFill>
                <a:schemeClr val="accent3"/>
              </a:solidFill>
            </a:endParaRPr>
          </a:p>
        </p:txBody>
      </p:sp>
      <p:sp>
        <p:nvSpPr>
          <p:cNvPr id="573" name="Google Shape;573;p50"/>
          <p:cNvSpPr txBox="1">
            <a:spLocks noGrp="1"/>
          </p:cNvSpPr>
          <p:nvPr>
            <p:ph type="title" idx="2"/>
          </p:nvPr>
        </p:nvSpPr>
        <p:spPr>
          <a:xfrm>
            <a:off x="5921523" y="2083954"/>
            <a:ext cx="1318800" cy="98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766" y="37264"/>
            <a:ext cx="6467707" cy="24915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37" name="Google Shape;537;p47"/>
          <p:cNvSpPr txBox="1">
            <a:spLocks noGrp="1"/>
          </p:cNvSpPr>
          <p:nvPr>
            <p:ph type="subTitle" idx="1"/>
          </p:nvPr>
        </p:nvSpPr>
        <p:spPr>
          <a:xfrm flipH="1">
            <a:off x="1549550" y="2495550"/>
            <a:ext cx="4887826" cy="18297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 err="1"/>
              <a:t>Inventra</a:t>
            </a:r>
            <a:r>
              <a:rPr lang="en-US" dirty="0"/>
              <a:t> is an Inventory Management System that automates stock tracking, forecasting, and order management.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dirty="0"/>
          </a:p>
          <a:p>
            <a:pPr marL="0" indent="0">
              <a:buClr>
                <a:srgbClr val="000000"/>
              </a:buClr>
              <a:buSzPts val="1100"/>
            </a:pPr>
            <a:r>
              <a:rPr lang="en-US" dirty="0">
                <a:solidFill>
                  <a:schemeClr val="tx1"/>
                </a:solidFill>
              </a:rPr>
              <a:t>   It aims to reduce human errors, optimize stock levels, and improve business efficiency.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dirty="0"/>
          </a:p>
        </p:txBody>
      </p:sp>
      <p:sp>
        <p:nvSpPr>
          <p:cNvPr id="538" name="Google Shape;538;p47"/>
          <p:cNvSpPr txBox="1">
            <a:spLocks noGrp="1"/>
          </p:cNvSpPr>
          <p:nvPr>
            <p:ph type="title"/>
          </p:nvPr>
        </p:nvSpPr>
        <p:spPr>
          <a:xfrm flipH="1">
            <a:off x="982850" y="1428750"/>
            <a:ext cx="5698500" cy="7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chemeClr val="accent3"/>
                </a:solidFill>
              </a:rPr>
              <a:t>            Meaning of the project</a:t>
            </a:r>
            <a:endParaRPr b="0" dirty="0">
              <a:solidFill>
                <a:schemeClr val="accent3"/>
              </a:solidFill>
            </a:endParaRPr>
          </a:p>
        </p:txBody>
      </p:sp>
      <p:sp>
        <p:nvSpPr>
          <p:cNvPr id="539" name="Google Shape;539;p47"/>
          <p:cNvSpPr txBox="1"/>
          <p:nvPr/>
        </p:nvSpPr>
        <p:spPr>
          <a:xfrm rot="-773">
            <a:off x="7087859" y="2774462"/>
            <a:ext cx="1335000" cy="1829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i="1" dirty="0">
              <a:latin typeface="Anek Latin"/>
              <a:ea typeface="Anek Latin"/>
              <a:cs typeface="Anek Latin"/>
              <a:sym typeface="Anek Latin"/>
            </a:endParaRPr>
          </a:p>
        </p:txBody>
      </p:sp>
      <p:pic>
        <p:nvPicPr>
          <p:cNvPr id="540" name="Google Shape;54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568509" y="3565296"/>
            <a:ext cx="1385265" cy="10186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0B1C22-B7DD-3AE0-1BC4-A8CB564FDC7A}"/>
              </a:ext>
            </a:extLst>
          </p:cNvPr>
          <p:cNvSpPr txBox="1"/>
          <p:nvPr/>
        </p:nvSpPr>
        <p:spPr>
          <a:xfrm>
            <a:off x="2286000" y="3616642"/>
            <a:ext cx="40660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 err="1"/>
              <a:t>Inventra</a:t>
            </a:r>
            <a:r>
              <a:rPr lang="en-IN" dirty="0"/>
              <a:t> = Inventory + Intelligent Automation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B68B7-2A3D-7B7E-D714-93B96FC0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53" y="-162046"/>
            <a:ext cx="7523543" cy="4502551"/>
          </a:xfrm>
        </p:spPr>
        <p:txBody>
          <a:bodyPr/>
          <a:lstStyle/>
          <a:p>
            <a:r>
              <a:rPr lang="en-US" sz="1400" dirty="0"/>
              <a:t>The purpose of this module is to allow the system to store complete product details such as: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1.Product name</a:t>
            </a:r>
            <a:br>
              <a:rPr lang="en-US" sz="1400" dirty="0"/>
            </a:br>
            <a:r>
              <a:rPr lang="en-US" sz="1400" dirty="0"/>
              <a:t>2.Category</a:t>
            </a:r>
            <a:br>
              <a:rPr lang="en-US" sz="1400" dirty="0"/>
            </a:br>
            <a:r>
              <a:rPr lang="en-US" sz="1400" dirty="0"/>
              <a:t>3.Quantity</a:t>
            </a:r>
            <a:br>
              <a:rPr lang="en-US" sz="1400" dirty="0"/>
            </a:br>
            <a:r>
              <a:rPr lang="en-US" sz="1400" dirty="0"/>
              <a:t>4.Price</a:t>
            </a:r>
            <a:br>
              <a:rPr lang="en-US" sz="1400" dirty="0"/>
            </a:br>
            <a:r>
              <a:rPr lang="en-US" sz="1400" dirty="0"/>
              <a:t>5.Suppliers</a:t>
            </a:r>
            <a:br>
              <a:rPr lang="en-US" sz="1400" dirty="0"/>
            </a:br>
            <a:r>
              <a:rPr lang="en-US" sz="1400" dirty="0"/>
              <a:t>6.Reorder Level</a:t>
            </a:r>
            <a:br>
              <a:rPr lang="en-US" sz="1400" dirty="0"/>
            </a:br>
            <a:r>
              <a:rPr lang="en-US" sz="1400" dirty="0"/>
              <a:t>7.Stock Transactions</a:t>
            </a:r>
            <a:br>
              <a:rPr lang="en-US" dirty="0"/>
            </a:b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E0231-11C1-48BD-5E76-DD1D983A2AF6}"/>
              </a:ext>
            </a:extLst>
          </p:cNvPr>
          <p:cNvSpPr txBox="1"/>
          <p:nvPr/>
        </p:nvSpPr>
        <p:spPr>
          <a:xfrm>
            <a:off x="798653" y="3032566"/>
            <a:ext cx="3495555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Main Classes in this Module is:</a:t>
            </a:r>
          </a:p>
          <a:p>
            <a:endParaRPr lang="en-IN" dirty="0"/>
          </a:p>
          <a:p>
            <a:r>
              <a:rPr lang="en-IN" dirty="0"/>
              <a:t>1.Product</a:t>
            </a:r>
          </a:p>
          <a:p>
            <a:r>
              <a:rPr lang="en-IN" dirty="0"/>
              <a:t>2.Product Controller</a:t>
            </a:r>
          </a:p>
          <a:p>
            <a:r>
              <a:rPr lang="en-IN" dirty="0"/>
              <a:t>3.Product Service</a:t>
            </a:r>
          </a:p>
          <a:p>
            <a:r>
              <a:rPr lang="en-IN" dirty="0"/>
              <a:t>4.Product </a:t>
            </a:r>
            <a:r>
              <a:rPr lang="en-IN" dirty="0" err="1"/>
              <a:t>Respository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8132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0E10E-719A-D549-8313-3197D79B2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00" y="1090375"/>
            <a:ext cx="7651914" cy="1786200"/>
          </a:xfrm>
        </p:spPr>
        <p:txBody>
          <a:bodyPr/>
          <a:lstStyle/>
          <a:p>
            <a:r>
              <a:rPr lang="en-IN" sz="2400" dirty="0"/>
              <a:t>Flow: </a:t>
            </a:r>
            <a:r>
              <a:rPr lang="en-IN" sz="2000" dirty="0" err="1"/>
              <a:t>AuthController</a:t>
            </a:r>
            <a:r>
              <a:rPr lang="en-IN" sz="2000" dirty="0"/>
              <a:t>—</a:t>
            </a:r>
            <a:r>
              <a:rPr lang="en-IN" sz="2000" dirty="0" err="1"/>
              <a:t>AuthService</a:t>
            </a:r>
            <a:r>
              <a:rPr lang="en-IN" sz="2000" dirty="0"/>
              <a:t>—</a:t>
            </a:r>
            <a:r>
              <a:rPr lang="en-IN" sz="2000" dirty="0" err="1"/>
              <a:t>UserRespository</a:t>
            </a:r>
            <a:r>
              <a:rPr lang="en-IN" sz="2000" dirty="0"/>
              <a:t>--Database</a:t>
            </a:r>
            <a:br>
              <a:rPr lang="en-IN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361BF0-5495-C0EB-DC35-165AF8E55C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2800" y="2467675"/>
            <a:ext cx="3500700" cy="817800"/>
          </a:xfrm>
        </p:spPr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1800" b="1" dirty="0">
                <a:latin typeface="+mj-lt"/>
                <a:ea typeface="Times New Roman" panose="02020603050405020304" pitchFamily="18" charset="0"/>
                <a:cs typeface="Latha" panose="020B0502040204020203" pitchFamily="34" charset="0"/>
              </a:rPr>
              <a:t>Purpose</a:t>
            </a:r>
            <a:endParaRPr lang="en-IN" sz="1800" kern="100" dirty="0">
              <a:latin typeface="+mj-lt"/>
              <a:ea typeface="Calibri" panose="020F0502020204030204" pitchFamily="34" charset="0"/>
              <a:cs typeface="Latha" panose="020B0502040204020203" pitchFamily="34" charset="0"/>
            </a:endParaRPr>
          </a:p>
          <a:p>
            <a:pPr marL="285750" lvl="0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1800" dirty="0">
                <a:latin typeface="+mj-lt"/>
                <a:ea typeface="Times New Roman" panose="02020603050405020304" pitchFamily="18" charset="0"/>
                <a:cs typeface="Latha" panose="020B0502040204020203" pitchFamily="34" charset="0"/>
              </a:rPr>
              <a:t>Manage products</a:t>
            </a:r>
            <a:endParaRPr lang="en-IN" sz="1800" kern="100" dirty="0">
              <a:latin typeface="+mj-lt"/>
              <a:ea typeface="Calibri" panose="020F0502020204030204" pitchFamily="34" charset="0"/>
              <a:cs typeface="Latha" panose="020B0502040204020203" pitchFamily="34" charset="0"/>
            </a:endParaRPr>
          </a:p>
          <a:p>
            <a:pPr marL="285750" lvl="0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1800" dirty="0">
                <a:latin typeface="+mj-lt"/>
                <a:ea typeface="Times New Roman" panose="02020603050405020304" pitchFamily="18" charset="0"/>
                <a:cs typeface="Latha" panose="020B0502040204020203" pitchFamily="34" charset="0"/>
              </a:rPr>
              <a:t>Track stock levels</a:t>
            </a:r>
            <a:endParaRPr lang="en-IN" sz="1800" kern="100" dirty="0">
              <a:latin typeface="+mj-lt"/>
              <a:ea typeface="Calibri" panose="020F0502020204030204" pitchFamily="34" charset="0"/>
              <a:cs typeface="Latha" panose="020B0502040204020203" pitchFamily="34" charset="0"/>
            </a:endParaRPr>
          </a:p>
          <a:p>
            <a:pPr marL="285750" lvl="0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1800" dirty="0">
                <a:latin typeface="+mj-lt"/>
                <a:ea typeface="Times New Roman" panose="02020603050405020304" pitchFamily="18" charset="0"/>
                <a:cs typeface="Latha" panose="020B0502040204020203" pitchFamily="34" charset="0"/>
              </a:rPr>
              <a:t>Prevent duplicate items</a:t>
            </a:r>
            <a:endParaRPr lang="en-IN" sz="1800" kern="100" dirty="0">
              <a:latin typeface="+mj-lt"/>
              <a:ea typeface="Calibri" panose="020F0502020204030204" pitchFamily="34" charset="0"/>
              <a:cs typeface="Latha" panose="020B0502040204020203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9043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D19E5-37B9-BD6C-C0F2-0E0DD8D72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00" y="1090374"/>
            <a:ext cx="2489605" cy="2995489"/>
          </a:xfrm>
        </p:spPr>
        <p:txBody>
          <a:bodyPr/>
          <a:lstStyle/>
          <a:p>
            <a:pPr marL="342900" indent="-342900"/>
            <a:r>
              <a:rPr lang="en-IN" sz="1400" dirty="0"/>
              <a:t>1.Product Class (Entity)</a:t>
            </a:r>
            <a:br>
              <a:rPr lang="en-IN" sz="1400" dirty="0"/>
            </a:br>
            <a:br>
              <a:rPr lang="en-IN" sz="1400" dirty="0"/>
            </a:br>
            <a:r>
              <a:rPr lang="en-IN" sz="1400" dirty="0"/>
              <a:t>Pseudocode</a:t>
            </a:r>
            <a:br>
              <a:rPr lang="en-IN" sz="1400" dirty="0"/>
            </a:br>
            <a:r>
              <a:rPr lang="en-IN" sz="1400" b="0" dirty="0">
                <a:latin typeface="+mj-lt"/>
              </a:rPr>
              <a:t>CLASS Product</a:t>
            </a:r>
            <a:br>
              <a:rPr lang="en-IN" sz="1400" b="0" dirty="0">
                <a:latin typeface="+mj-lt"/>
              </a:rPr>
            </a:br>
            <a:r>
              <a:rPr lang="en-IN" sz="1400" b="0" dirty="0">
                <a:latin typeface="+mj-lt"/>
              </a:rPr>
              <a:t>    </a:t>
            </a:r>
            <a:r>
              <a:rPr lang="en-IN" sz="1400" b="0" dirty="0" err="1">
                <a:latin typeface="+mj-lt"/>
              </a:rPr>
              <a:t>productId</a:t>
            </a:r>
            <a:br>
              <a:rPr lang="en-IN" sz="1400" b="0" dirty="0">
                <a:latin typeface="+mj-lt"/>
              </a:rPr>
            </a:br>
            <a:r>
              <a:rPr lang="en-IN" sz="1400" b="0" dirty="0">
                <a:latin typeface="+mj-lt"/>
              </a:rPr>
              <a:t>    </a:t>
            </a:r>
            <a:r>
              <a:rPr lang="en-IN" sz="1400" b="0" dirty="0" err="1">
                <a:latin typeface="+mj-lt"/>
              </a:rPr>
              <a:t>sku</a:t>
            </a:r>
            <a:br>
              <a:rPr lang="en-IN" sz="1400" b="0" dirty="0">
                <a:latin typeface="+mj-lt"/>
              </a:rPr>
            </a:br>
            <a:r>
              <a:rPr lang="en-IN" sz="1400" b="0" dirty="0">
                <a:latin typeface="+mj-lt"/>
              </a:rPr>
              <a:t>    name</a:t>
            </a:r>
            <a:br>
              <a:rPr lang="en-IN" sz="1400" b="0" dirty="0">
                <a:latin typeface="+mj-lt"/>
              </a:rPr>
            </a:br>
            <a:r>
              <a:rPr lang="en-IN" sz="1400" b="0" dirty="0">
                <a:latin typeface="+mj-lt"/>
              </a:rPr>
              <a:t>    category</a:t>
            </a:r>
            <a:br>
              <a:rPr lang="en-IN" sz="1400" b="0" dirty="0">
                <a:latin typeface="+mj-lt"/>
              </a:rPr>
            </a:br>
            <a:r>
              <a:rPr lang="en-IN" sz="1400" b="0" dirty="0">
                <a:latin typeface="+mj-lt"/>
              </a:rPr>
              <a:t>    supplier</a:t>
            </a:r>
            <a:br>
              <a:rPr lang="en-IN" sz="1400" b="0" dirty="0">
                <a:latin typeface="+mj-lt"/>
              </a:rPr>
            </a:br>
            <a:r>
              <a:rPr lang="en-IN" sz="1400" b="0" dirty="0">
                <a:latin typeface="+mj-lt"/>
              </a:rPr>
              <a:t>    </a:t>
            </a:r>
            <a:r>
              <a:rPr lang="en-IN" sz="1400" b="0" dirty="0" err="1">
                <a:latin typeface="+mj-lt"/>
              </a:rPr>
              <a:t>unitPrice</a:t>
            </a:r>
            <a:br>
              <a:rPr lang="en-IN" sz="1400" b="0" dirty="0">
                <a:latin typeface="+mj-lt"/>
              </a:rPr>
            </a:br>
            <a:r>
              <a:rPr lang="en-IN" sz="1400" b="0" dirty="0">
                <a:latin typeface="+mj-lt"/>
              </a:rPr>
              <a:t>    </a:t>
            </a:r>
            <a:r>
              <a:rPr lang="en-IN" sz="1400" b="0" dirty="0" err="1">
                <a:latin typeface="+mj-lt"/>
              </a:rPr>
              <a:t>stockQuantity</a:t>
            </a:r>
            <a:br>
              <a:rPr lang="en-IN" sz="1400" b="0" dirty="0">
                <a:latin typeface="+mj-lt"/>
              </a:rPr>
            </a:br>
            <a:r>
              <a:rPr lang="en-IN" sz="1400" b="0" dirty="0">
                <a:latin typeface="+mj-lt"/>
              </a:rPr>
              <a:t>    </a:t>
            </a:r>
            <a:r>
              <a:rPr lang="en-IN" sz="1400" b="0" dirty="0" err="1">
                <a:latin typeface="+mj-lt"/>
              </a:rPr>
              <a:t>minStockLevel</a:t>
            </a:r>
            <a:br>
              <a:rPr lang="en-IN" sz="1400" b="0" dirty="0">
                <a:latin typeface="+mj-lt"/>
              </a:rPr>
            </a:br>
            <a:r>
              <a:rPr lang="en-IN" sz="1400" b="0" dirty="0">
                <a:latin typeface="+mj-lt"/>
              </a:rPr>
              <a:t>END CLASS</a:t>
            </a:r>
            <a:br>
              <a:rPr lang="en-IN" sz="1400" dirty="0"/>
            </a:br>
            <a:br>
              <a:rPr lang="en-IN" sz="1400" dirty="0"/>
            </a:br>
            <a:r>
              <a:rPr lang="en-IN" sz="1400" dirty="0"/>
              <a:t>Explanation</a:t>
            </a:r>
            <a:br>
              <a:rPr lang="en-IN" sz="1400" dirty="0"/>
            </a:br>
            <a:r>
              <a:rPr lang="en-IN" sz="1400" b="0" dirty="0"/>
              <a:t>•</a:t>
            </a:r>
            <a:r>
              <a:rPr lang="en-IN" sz="1400" b="0" dirty="0" err="1"/>
              <a:t>sku</a:t>
            </a:r>
            <a:r>
              <a:rPr lang="en-IN" sz="1400" b="0" dirty="0"/>
              <a:t> ensures uniqueness</a:t>
            </a:r>
            <a:br>
              <a:rPr lang="en-IN" sz="1400" b="0" dirty="0"/>
            </a:br>
            <a:r>
              <a:rPr lang="en-IN" sz="1400" b="0" dirty="0"/>
              <a:t>•</a:t>
            </a:r>
            <a:r>
              <a:rPr lang="en-IN" sz="1400" b="0" dirty="0" err="1"/>
              <a:t>stockQuantity</a:t>
            </a:r>
            <a:r>
              <a:rPr lang="en-IN" sz="1400" b="0" dirty="0"/>
              <a:t> changes frequently</a:t>
            </a:r>
            <a:br>
              <a:rPr lang="en-IN" sz="1400" b="0" dirty="0"/>
            </a:br>
            <a:r>
              <a:rPr lang="en-IN" sz="1400" b="0" dirty="0"/>
              <a:t>•</a:t>
            </a:r>
            <a:r>
              <a:rPr lang="en-IN" sz="1400" b="0" dirty="0" err="1"/>
              <a:t>minStockLevel</a:t>
            </a:r>
            <a:r>
              <a:rPr lang="en-IN" sz="1400" b="0" dirty="0"/>
              <a:t> used for alert   </a:t>
            </a:r>
            <a:br>
              <a:rPr lang="en-IN" sz="1000" dirty="0"/>
            </a:br>
            <a:endParaRPr lang="en-IN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EB1997-001C-1DCC-B822-EC8B45162E1C}"/>
              </a:ext>
            </a:extLst>
          </p:cNvPr>
          <p:cNvSpPr txBox="1"/>
          <p:nvPr/>
        </p:nvSpPr>
        <p:spPr>
          <a:xfrm>
            <a:off x="3900668" y="289367"/>
            <a:ext cx="4849793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2. </a:t>
            </a:r>
            <a:r>
              <a:rPr lang="en-IN" b="1" dirty="0" err="1"/>
              <a:t>ProductController</a:t>
            </a:r>
            <a:r>
              <a:rPr lang="en-IN" b="1" dirty="0"/>
              <a:t> Class</a:t>
            </a:r>
          </a:p>
          <a:p>
            <a:endParaRPr lang="en-IN" b="1" dirty="0"/>
          </a:p>
          <a:p>
            <a:r>
              <a:rPr lang="en-IN" b="1" dirty="0"/>
              <a:t>Pseudocode</a:t>
            </a:r>
          </a:p>
          <a:p>
            <a:r>
              <a:rPr lang="en-IN" dirty="0"/>
              <a:t>CLASS </a:t>
            </a:r>
            <a:r>
              <a:rPr lang="en-IN" dirty="0" err="1"/>
              <a:t>ProductController</a:t>
            </a:r>
            <a:endParaRPr lang="en-IN" dirty="0"/>
          </a:p>
          <a:p>
            <a:r>
              <a:rPr lang="en-IN" dirty="0"/>
              <a:t>FUNCTION </a:t>
            </a:r>
            <a:r>
              <a:rPr lang="en-IN" dirty="0" err="1"/>
              <a:t>addProduct</a:t>
            </a:r>
            <a:r>
              <a:rPr lang="en-IN" dirty="0"/>
              <a:t>(</a:t>
            </a:r>
            <a:r>
              <a:rPr lang="en-IN" dirty="0" err="1"/>
              <a:t>productData</a:t>
            </a:r>
            <a:r>
              <a:rPr lang="en-IN" dirty="0"/>
              <a:t>)</a:t>
            </a:r>
          </a:p>
          <a:p>
            <a:r>
              <a:rPr lang="en-IN" dirty="0"/>
              <a:t>        </a:t>
            </a:r>
            <a:r>
              <a:rPr lang="en-IN" dirty="0" err="1"/>
              <a:t>ProductService.addProduct</a:t>
            </a:r>
            <a:r>
              <a:rPr lang="en-IN" dirty="0"/>
              <a:t>(</a:t>
            </a:r>
            <a:r>
              <a:rPr lang="en-IN" dirty="0" err="1"/>
              <a:t>productData</a:t>
            </a:r>
            <a:r>
              <a:rPr lang="en-IN" dirty="0"/>
              <a:t>)</a:t>
            </a:r>
          </a:p>
          <a:p>
            <a:r>
              <a:rPr lang="en-IN" dirty="0"/>
              <a:t>    END FUNCTION</a:t>
            </a:r>
          </a:p>
          <a:p>
            <a:endParaRPr lang="en-IN" dirty="0"/>
          </a:p>
          <a:p>
            <a:r>
              <a:rPr lang="en-IN" dirty="0"/>
              <a:t>    FUNCTION </a:t>
            </a:r>
            <a:r>
              <a:rPr lang="en-IN" dirty="0" err="1"/>
              <a:t>stockIn</a:t>
            </a:r>
            <a:r>
              <a:rPr lang="en-IN" dirty="0"/>
              <a:t>(</a:t>
            </a:r>
            <a:r>
              <a:rPr lang="en-IN" dirty="0" err="1"/>
              <a:t>productId</a:t>
            </a:r>
            <a:r>
              <a:rPr lang="en-IN" dirty="0"/>
              <a:t>, quantity)</a:t>
            </a:r>
          </a:p>
          <a:p>
            <a:r>
              <a:rPr lang="en-IN" dirty="0"/>
              <a:t>        </a:t>
            </a:r>
            <a:r>
              <a:rPr lang="en-IN" dirty="0" err="1"/>
              <a:t>ProductService.increaseStock</a:t>
            </a:r>
            <a:r>
              <a:rPr lang="en-IN" dirty="0"/>
              <a:t>(</a:t>
            </a:r>
            <a:r>
              <a:rPr lang="en-IN" dirty="0" err="1"/>
              <a:t>productId</a:t>
            </a:r>
            <a:r>
              <a:rPr lang="en-IN" dirty="0"/>
              <a:t>, quantity)</a:t>
            </a:r>
          </a:p>
          <a:p>
            <a:r>
              <a:rPr lang="en-IN" dirty="0"/>
              <a:t>    END FUNCTION</a:t>
            </a:r>
          </a:p>
          <a:p>
            <a:endParaRPr lang="en-IN" dirty="0"/>
          </a:p>
          <a:p>
            <a:r>
              <a:rPr lang="en-IN" dirty="0"/>
              <a:t>    FUNCTION </a:t>
            </a:r>
            <a:r>
              <a:rPr lang="en-IN" dirty="0" err="1"/>
              <a:t>stockOut</a:t>
            </a:r>
            <a:r>
              <a:rPr lang="en-IN" dirty="0"/>
              <a:t>(</a:t>
            </a:r>
            <a:r>
              <a:rPr lang="en-IN" dirty="0" err="1"/>
              <a:t>productId</a:t>
            </a:r>
            <a:r>
              <a:rPr lang="en-IN" dirty="0"/>
              <a:t>, quantity)</a:t>
            </a:r>
          </a:p>
          <a:p>
            <a:r>
              <a:rPr lang="en-IN" dirty="0"/>
              <a:t>        </a:t>
            </a:r>
            <a:r>
              <a:rPr lang="en-IN" dirty="0" err="1"/>
              <a:t>ProductService.decreaseStock</a:t>
            </a:r>
            <a:r>
              <a:rPr lang="en-IN" dirty="0"/>
              <a:t>(</a:t>
            </a:r>
            <a:r>
              <a:rPr lang="en-IN" dirty="0" err="1"/>
              <a:t>productId</a:t>
            </a:r>
            <a:r>
              <a:rPr lang="en-IN" dirty="0"/>
              <a:t>, quantity)</a:t>
            </a:r>
          </a:p>
          <a:p>
            <a:r>
              <a:rPr lang="en-IN" dirty="0"/>
              <a:t>    END FUNCTION</a:t>
            </a:r>
          </a:p>
          <a:p>
            <a:r>
              <a:rPr lang="en-IN" dirty="0"/>
              <a:t>END CLASS</a:t>
            </a:r>
          </a:p>
          <a:p>
            <a:endParaRPr lang="en-IN" dirty="0"/>
          </a:p>
          <a:p>
            <a:r>
              <a:rPr lang="en-IN" b="1" dirty="0"/>
              <a:t>Explanation</a:t>
            </a:r>
            <a:endParaRPr lang="en-IN" dirty="0"/>
          </a:p>
          <a:p>
            <a:pPr lvl="0"/>
            <a:r>
              <a:rPr lang="en-IN" dirty="0"/>
              <a:t>Receives UI requests</a:t>
            </a:r>
          </a:p>
          <a:p>
            <a:pPr lvl="0"/>
            <a:r>
              <a:rPr lang="en-IN" dirty="0"/>
              <a:t>Sends work to service layer</a:t>
            </a:r>
          </a:p>
          <a:p>
            <a:pPr lvl="0"/>
            <a:r>
              <a:rPr lang="en-IN" dirty="0"/>
              <a:t>Does not touch database directly</a:t>
            </a:r>
          </a:p>
        </p:txBody>
      </p:sp>
    </p:spTree>
    <p:extLst>
      <p:ext uri="{BB962C8B-B14F-4D97-AF65-F5344CB8AC3E}">
        <p14:creationId xmlns:p14="http://schemas.microsoft.com/office/powerpoint/2010/main" val="4120346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5DBA2-E7E3-08B9-4CC7-4A75105EF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640" y="2357119"/>
            <a:ext cx="3680860" cy="519455"/>
          </a:xfrm>
        </p:spPr>
        <p:txBody>
          <a:bodyPr/>
          <a:lstStyle/>
          <a:p>
            <a:r>
              <a:rPr lang="en-IN" sz="1400" dirty="0"/>
              <a:t>3. </a:t>
            </a:r>
            <a:r>
              <a:rPr lang="en-IN" sz="1400" dirty="0" err="1"/>
              <a:t>ProductService</a:t>
            </a:r>
            <a:r>
              <a:rPr lang="en-IN" sz="1400" dirty="0"/>
              <a:t> Class</a:t>
            </a:r>
            <a:br>
              <a:rPr lang="en-IN" sz="1400" dirty="0"/>
            </a:br>
            <a:r>
              <a:rPr lang="en-IN" sz="1400" dirty="0"/>
              <a:t>Pseudocode</a:t>
            </a:r>
            <a:br>
              <a:rPr lang="en-IN" sz="1400" dirty="0"/>
            </a:br>
            <a:br>
              <a:rPr lang="en-IN" sz="1400" dirty="0"/>
            </a:br>
            <a:r>
              <a:rPr lang="en-IN" sz="1400" b="0" dirty="0">
                <a:latin typeface="+mj-lt"/>
              </a:rPr>
              <a:t>CLASS </a:t>
            </a:r>
            <a:r>
              <a:rPr lang="en-IN" sz="1400" b="0" dirty="0" err="1">
                <a:latin typeface="+mj-lt"/>
              </a:rPr>
              <a:t>ProductService</a:t>
            </a:r>
            <a:br>
              <a:rPr lang="en-IN" sz="1400" b="0" dirty="0">
                <a:latin typeface="+mj-lt"/>
              </a:rPr>
            </a:br>
            <a:r>
              <a:rPr lang="en-IN" sz="1400" b="0" dirty="0">
                <a:latin typeface="+mj-lt"/>
              </a:rPr>
              <a:t> </a:t>
            </a:r>
            <a:br>
              <a:rPr lang="en-IN" sz="1400" b="0" dirty="0">
                <a:latin typeface="+mj-lt"/>
              </a:rPr>
            </a:br>
            <a:r>
              <a:rPr lang="en-IN" sz="1400" b="0" dirty="0">
                <a:latin typeface="+mj-lt"/>
              </a:rPr>
              <a:t>    FUNCTION </a:t>
            </a:r>
            <a:r>
              <a:rPr lang="en-IN" sz="1400" b="0" dirty="0" err="1">
                <a:latin typeface="+mj-lt"/>
              </a:rPr>
              <a:t>addProduct</a:t>
            </a:r>
            <a:r>
              <a:rPr lang="en-IN" sz="1400" b="0" dirty="0">
                <a:latin typeface="+mj-lt"/>
              </a:rPr>
              <a:t>(</a:t>
            </a:r>
            <a:r>
              <a:rPr lang="en-IN" sz="1400" b="0" dirty="0" err="1">
                <a:latin typeface="+mj-lt"/>
              </a:rPr>
              <a:t>productData</a:t>
            </a:r>
            <a:r>
              <a:rPr lang="en-IN" sz="1400" b="0" dirty="0">
                <a:latin typeface="+mj-lt"/>
              </a:rPr>
              <a:t>)</a:t>
            </a:r>
            <a:br>
              <a:rPr lang="en-IN" sz="1400" b="0" dirty="0">
                <a:latin typeface="+mj-lt"/>
              </a:rPr>
            </a:br>
            <a:r>
              <a:rPr lang="en-IN" sz="1400" b="0" dirty="0">
                <a:latin typeface="+mj-lt"/>
              </a:rPr>
              <a:t>        IF product SKU not exists THEN</a:t>
            </a:r>
            <a:br>
              <a:rPr lang="en-IN" sz="1400" b="0" dirty="0">
                <a:latin typeface="+mj-lt"/>
              </a:rPr>
            </a:br>
            <a:r>
              <a:rPr lang="en-IN" sz="1400" b="0" dirty="0">
                <a:latin typeface="+mj-lt"/>
              </a:rPr>
              <a:t>            save product</a:t>
            </a:r>
            <a:br>
              <a:rPr lang="en-IN" sz="1400" b="0" dirty="0">
                <a:latin typeface="+mj-lt"/>
              </a:rPr>
            </a:br>
            <a:r>
              <a:rPr lang="en-IN" sz="1400" b="0" dirty="0">
                <a:latin typeface="+mj-lt"/>
              </a:rPr>
              <a:t>        ELSE</a:t>
            </a:r>
            <a:br>
              <a:rPr lang="en-IN" sz="1400" b="0" dirty="0">
                <a:latin typeface="+mj-lt"/>
              </a:rPr>
            </a:br>
            <a:r>
              <a:rPr lang="en-IN" sz="1400" b="0" dirty="0">
                <a:latin typeface="+mj-lt"/>
              </a:rPr>
              <a:t>            RETURN "Duplicate Product"</a:t>
            </a:r>
            <a:br>
              <a:rPr lang="en-IN" sz="1400" b="0" dirty="0">
                <a:latin typeface="+mj-lt"/>
              </a:rPr>
            </a:br>
            <a:r>
              <a:rPr lang="en-IN" sz="1400" b="0" dirty="0">
                <a:latin typeface="+mj-lt"/>
              </a:rPr>
              <a:t>        END IF</a:t>
            </a:r>
            <a:br>
              <a:rPr lang="en-IN" sz="1400" b="0" dirty="0">
                <a:latin typeface="+mj-lt"/>
              </a:rPr>
            </a:br>
            <a:r>
              <a:rPr lang="en-IN" sz="1400" b="0" dirty="0">
                <a:latin typeface="+mj-lt"/>
              </a:rPr>
              <a:t>    END FUNCTION</a:t>
            </a:r>
            <a:br>
              <a:rPr lang="en-IN" sz="1400" b="0" dirty="0">
                <a:latin typeface="+mj-lt"/>
              </a:rPr>
            </a:br>
            <a:r>
              <a:rPr lang="en-IN" sz="1400" b="0" dirty="0">
                <a:latin typeface="+mj-lt"/>
              </a:rPr>
              <a:t> </a:t>
            </a:r>
            <a:br>
              <a:rPr lang="en-IN" sz="1400" b="0" dirty="0">
                <a:latin typeface="+mj-lt"/>
              </a:rPr>
            </a:br>
            <a:r>
              <a:rPr lang="en-IN" sz="1400" b="0" dirty="0">
                <a:latin typeface="+mj-lt"/>
              </a:rPr>
              <a:t>    </a:t>
            </a:r>
            <a:r>
              <a:rPr lang="en-IN" sz="1400" b="0" dirty="0" err="1">
                <a:latin typeface="+mj-lt"/>
              </a:rPr>
              <a:t>FUNCTION</a:t>
            </a:r>
            <a:r>
              <a:rPr lang="en-IN" sz="1400" b="0" dirty="0">
                <a:latin typeface="+mj-lt"/>
              </a:rPr>
              <a:t> </a:t>
            </a:r>
            <a:r>
              <a:rPr lang="en-IN" sz="1400" b="0" dirty="0" err="1">
                <a:latin typeface="+mj-lt"/>
              </a:rPr>
              <a:t>increaseStock</a:t>
            </a:r>
            <a:r>
              <a:rPr lang="en-IN" sz="1400" b="0" dirty="0">
                <a:latin typeface="+mj-lt"/>
              </a:rPr>
              <a:t>(</a:t>
            </a:r>
            <a:r>
              <a:rPr lang="en-IN" sz="1400" b="0" dirty="0" err="1">
                <a:latin typeface="+mj-lt"/>
              </a:rPr>
              <a:t>productId</a:t>
            </a:r>
            <a:r>
              <a:rPr lang="en-IN" sz="1400" b="0" dirty="0">
                <a:latin typeface="+mj-lt"/>
              </a:rPr>
              <a:t>, quantity)</a:t>
            </a:r>
            <a:br>
              <a:rPr lang="en-IN" sz="1400" b="0" dirty="0">
                <a:latin typeface="+mj-lt"/>
              </a:rPr>
            </a:br>
            <a:r>
              <a:rPr lang="en-IN" sz="1400" b="0" dirty="0">
                <a:latin typeface="+mj-lt"/>
              </a:rPr>
              <a:t>        </a:t>
            </a:r>
            <a:r>
              <a:rPr lang="en-IN" sz="1400" b="0" dirty="0" err="1">
                <a:latin typeface="+mj-lt"/>
              </a:rPr>
              <a:t>product.stock</a:t>
            </a:r>
            <a:r>
              <a:rPr lang="en-IN" sz="1400" b="0" dirty="0">
                <a:latin typeface="+mj-lt"/>
              </a:rPr>
              <a:t> += quantity</a:t>
            </a:r>
            <a:br>
              <a:rPr lang="en-IN" sz="1400" b="0" dirty="0">
                <a:latin typeface="+mj-lt"/>
              </a:rPr>
            </a:br>
            <a:r>
              <a:rPr lang="en-IN" sz="1400" b="0" dirty="0">
                <a:latin typeface="+mj-lt"/>
              </a:rPr>
              <a:t>        save product</a:t>
            </a:r>
            <a:br>
              <a:rPr lang="en-IN" sz="1400" b="0" dirty="0">
                <a:latin typeface="+mj-lt"/>
              </a:rPr>
            </a:br>
            <a:r>
              <a:rPr lang="en-IN" sz="1400" b="0" dirty="0">
                <a:latin typeface="+mj-lt"/>
              </a:rPr>
              <a:t>        TransactionService.log("STOCK_IN", </a:t>
            </a:r>
            <a:r>
              <a:rPr lang="en-IN" sz="1400" b="0" dirty="0" err="1">
                <a:latin typeface="+mj-lt"/>
              </a:rPr>
              <a:t>productId</a:t>
            </a:r>
            <a:r>
              <a:rPr lang="en-IN" sz="1400" b="0" dirty="0">
                <a:latin typeface="+mj-lt"/>
              </a:rPr>
              <a:t>, quantity)</a:t>
            </a:r>
            <a:br>
              <a:rPr lang="en-IN" sz="1400" b="0" dirty="0">
                <a:latin typeface="+mj-lt"/>
              </a:rPr>
            </a:br>
            <a:r>
              <a:rPr lang="en-IN" sz="1400" b="0" dirty="0">
                <a:latin typeface="+mj-lt"/>
              </a:rPr>
              <a:t>        </a:t>
            </a:r>
            <a:r>
              <a:rPr lang="en-IN" sz="1400" b="0" dirty="0" err="1">
                <a:latin typeface="+mj-lt"/>
              </a:rPr>
              <a:t>AlertService.checkLowStock</a:t>
            </a:r>
            <a:r>
              <a:rPr lang="en-IN" sz="1400" b="0" dirty="0">
                <a:latin typeface="+mj-lt"/>
              </a:rPr>
              <a:t>(product)</a:t>
            </a:r>
            <a:br>
              <a:rPr lang="en-IN" sz="1400" b="0" dirty="0">
                <a:latin typeface="+mj-lt"/>
              </a:rPr>
            </a:br>
            <a:r>
              <a:rPr lang="en-IN" sz="1400" b="0" dirty="0">
                <a:latin typeface="+mj-lt"/>
              </a:rPr>
              <a:t>    END FUNCTION</a:t>
            </a:r>
            <a:br>
              <a:rPr lang="en-IN" sz="1400" dirty="0"/>
            </a:br>
            <a:endParaRPr lang="en-IN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C0EC0-281D-5B44-502A-06BA96105093}"/>
              </a:ext>
            </a:extLst>
          </p:cNvPr>
          <p:cNvSpPr txBox="1"/>
          <p:nvPr/>
        </p:nvSpPr>
        <p:spPr>
          <a:xfrm>
            <a:off x="4483500" y="325120"/>
            <a:ext cx="3491458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FUNCTION </a:t>
            </a:r>
            <a:r>
              <a:rPr lang="en-IN" dirty="0" err="1"/>
              <a:t>decreaseStock</a:t>
            </a:r>
            <a:r>
              <a:rPr lang="en-IN" dirty="0"/>
              <a:t>(</a:t>
            </a:r>
            <a:r>
              <a:rPr lang="en-IN" dirty="0" err="1"/>
              <a:t>productId</a:t>
            </a:r>
            <a:r>
              <a:rPr lang="en-IN" dirty="0"/>
              <a:t>, quantity)</a:t>
            </a:r>
          </a:p>
          <a:p>
            <a:r>
              <a:rPr lang="en-IN" dirty="0"/>
              <a:t>        IF </a:t>
            </a:r>
            <a:r>
              <a:rPr lang="en-IN" dirty="0" err="1"/>
              <a:t>product.stock</a:t>
            </a:r>
            <a:r>
              <a:rPr lang="en-IN" dirty="0"/>
              <a:t> &gt;= quantity THEN</a:t>
            </a:r>
          </a:p>
          <a:p>
            <a:r>
              <a:rPr lang="en-IN" dirty="0"/>
              <a:t>            </a:t>
            </a:r>
            <a:r>
              <a:rPr lang="en-IN" dirty="0" err="1"/>
              <a:t>product.stock</a:t>
            </a:r>
            <a:r>
              <a:rPr lang="en-IN" dirty="0"/>
              <a:t> -= quantity</a:t>
            </a:r>
          </a:p>
          <a:p>
            <a:r>
              <a:rPr lang="en-IN" dirty="0"/>
              <a:t>            save product</a:t>
            </a:r>
          </a:p>
          <a:p>
            <a:r>
              <a:rPr lang="en-IN" dirty="0"/>
              <a:t>            TransactionService.log("STOCK_OUT", </a:t>
            </a:r>
            <a:r>
              <a:rPr lang="en-IN" dirty="0" err="1"/>
              <a:t>productId</a:t>
            </a:r>
            <a:r>
              <a:rPr lang="en-IN" dirty="0"/>
              <a:t>, quantity)</a:t>
            </a:r>
          </a:p>
          <a:p>
            <a:r>
              <a:rPr lang="en-IN" dirty="0"/>
              <a:t>            </a:t>
            </a:r>
            <a:r>
              <a:rPr lang="en-IN" dirty="0" err="1"/>
              <a:t>AlertService.checkLowStock</a:t>
            </a:r>
            <a:r>
              <a:rPr lang="en-IN" dirty="0"/>
              <a:t>(product)</a:t>
            </a:r>
          </a:p>
          <a:p>
            <a:r>
              <a:rPr lang="en-IN" dirty="0"/>
              <a:t>        ELSE</a:t>
            </a:r>
          </a:p>
          <a:p>
            <a:r>
              <a:rPr lang="en-IN" dirty="0"/>
              <a:t>            RETURN "Insufficient Stock"</a:t>
            </a:r>
          </a:p>
          <a:p>
            <a:r>
              <a:rPr lang="en-IN" dirty="0"/>
              <a:t>        END IF</a:t>
            </a:r>
          </a:p>
          <a:p>
            <a:r>
              <a:rPr lang="en-IN" dirty="0"/>
              <a:t>    END FUNCTION</a:t>
            </a:r>
          </a:p>
          <a:p>
            <a:r>
              <a:rPr lang="en-IN" dirty="0"/>
              <a:t>END CLASS</a:t>
            </a:r>
          </a:p>
          <a:p>
            <a:endParaRPr lang="en-IN" dirty="0"/>
          </a:p>
          <a:p>
            <a:r>
              <a:rPr lang="en-IN" b="1" dirty="0"/>
              <a:t>Explanation</a:t>
            </a:r>
          </a:p>
          <a:p>
            <a:r>
              <a:rPr lang="en-IN" dirty="0"/>
              <a:t>•Central inventory logic</a:t>
            </a:r>
          </a:p>
          <a:p>
            <a:r>
              <a:rPr lang="en-IN" dirty="0"/>
              <a:t>•Updates stock</a:t>
            </a:r>
          </a:p>
          <a:p>
            <a:r>
              <a:rPr lang="en-IN" dirty="0"/>
              <a:t>•Logs transactions</a:t>
            </a:r>
          </a:p>
          <a:p>
            <a:r>
              <a:rPr lang="en-IN" dirty="0"/>
              <a:t>•Triggers alerts</a:t>
            </a:r>
          </a:p>
        </p:txBody>
      </p:sp>
    </p:spTree>
    <p:extLst>
      <p:ext uri="{BB962C8B-B14F-4D97-AF65-F5344CB8AC3E}">
        <p14:creationId xmlns:p14="http://schemas.microsoft.com/office/powerpoint/2010/main" val="2793603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10F4D39-8863-C66C-F30B-3FFED68B7C40}"/>
              </a:ext>
            </a:extLst>
          </p:cNvPr>
          <p:cNvSpPr txBox="1"/>
          <p:nvPr/>
        </p:nvSpPr>
        <p:spPr>
          <a:xfrm>
            <a:off x="2286000" y="417900"/>
            <a:ext cx="4572000" cy="4303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400" b="1" kern="0" dirty="0">
                <a:effectLst/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4.ProductRepository Class</a:t>
            </a:r>
            <a:endParaRPr lang="en-IN" sz="1200" kern="100" dirty="0">
              <a:effectLst/>
              <a:latin typeface="+mj-lt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400" b="1" kern="0" dirty="0">
                <a:effectLst/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Pseudocode</a:t>
            </a:r>
            <a:endParaRPr lang="en-IN" sz="1200" kern="100" dirty="0">
              <a:effectLst/>
              <a:latin typeface="+mj-lt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400" kern="0" dirty="0">
                <a:effectLst/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CLASS </a:t>
            </a:r>
            <a:r>
              <a:rPr lang="en-IN" sz="1400" kern="0" dirty="0" err="1">
                <a:effectLst/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ProductRepository</a:t>
            </a:r>
            <a:endParaRPr lang="en-IN" sz="1200" kern="100" dirty="0">
              <a:effectLst/>
              <a:latin typeface="+mj-lt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400" kern="0" dirty="0">
                <a:effectLst/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 </a:t>
            </a:r>
            <a:endParaRPr lang="en-IN" sz="1200" kern="100" dirty="0">
              <a:effectLst/>
              <a:latin typeface="+mj-lt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400" kern="0" dirty="0">
                <a:effectLst/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    FUNCTION </a:t>
            </a:r>
            <a:r>
              <a:rPr lang="en-IN" sz="1400" kern="0" dirty="0" err="1">
                <a:effectLst/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findById</a:t>
            </a:r>
            <a:r>
              <a:rPr lang="en-IN" sz="1400" kern="0" dirty="0">
                <a:effectLst/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(</a:t>
            </a:r>
            <a:r>
              <a:rPr lang="en-IN" sz="1400" kern="0" dirty="0" err="1">
                <a:effectLst/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productId</a:t>
            </a:r>
            <a:r>
              <a:rPr lang="en-IN" sz="1400" kern="0" dirty="0">
                <a:effectLst/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)</a:t>
            </a:r>
            <a:endParaRPr lang="en-IN" sz="1200" kern="100" dirty="0">
              <a:effectLst/>
              <a:latin typeface="+mj-lt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400" kern="0" dirty="0">
                <a:effectLst/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        RETURN product</a:t>
            </a:r>
            <a:endParaRPr lang="en-IN" sz="1200" kern="100" dirty="0">
              <a:effectLst/>
              <a:latin typeface="+mj-lt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400" kern="0" dirty="0">
                <a:effectLst/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    END FUNCTION</a:t>
            </a:r>
            <a:endParaRPr lang="en-IN" sz="1200" kern="100" dirty="0">
              <a:effectLst/>
              <a:latin typeface="+mj-lt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400" kern="0" dirty="0">
                <a:effectLst/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 </a:t>
            </a:r>
            <a:endParaRPr lang="en-IN" sz="1200" kern="100" dirty="0">
              <a:effectLst/>
              <a:latin typeface="+mj-lt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400" kern="0" dirty="0">
                <a:effectLst/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    FUNCTION save(product)</a:t>
            </a:r>
            <a:endParaRPr lang="en-IN" sz="1200" kern="100" dirty="0">
              <a:effectLst/>
              <a:latin typeface="+mj-lt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400" kern="0" dirty="0">
                <a:effectLst/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        store product in database</a:t>
            </a:r>
            <a:endParaRPr lang="en-IN" sz="1200" kern="100" dirty="0">
              <a:effectLst/>
              <a:latin typeface="+mj-lt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400" kern="0" dirty="0">
                <a:effectLst/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    END FUNCTION</a:t>
            </a:r>
            <a:endParaRPr lang="en-IN" sz="1200" kern="100" dirty="0">
              <a:effectLst/>
              <a:latin typeface="+mj-lt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400" kern="0" dirty="0">
                <a:effectLst/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 </a:t>
            </a:r>
            <a:endParaRPr lang="en-IN" sz="1200" kern="100" dirty="0">
              <a:effectLst/>
              <a:latin typeface="+mj-lt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400" kern="0" dirty="0">
                <a:effectLst/>
                <a:latin typeface="+mj-lt"/>
                <a:ea typeface="Times New Roman" panose="02020603050405020304" pitchFamily="18" charset="0"/>
                <a:cs typeface="Latha" panose="020B0604020202020204" pitchFamily="34" charset="0"/>
              </a:rPr>
              <a:t>END CLASS</a:t>
            </a:r>
            <a:endParaRPr lang="en-IN" sz="1200" kern="100" dirty="0">
              <a:effectLst/>
              <a:latin typeface="+mj-lt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304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ED25CBF-8A1B-AB8F-6EC8-DDC6F3626E79}"/>
              </a:ext>
            </a:extLst>
          </p:cNvPr>
          <p:cNvSpPr txBox="1"/>
          <p:nvPr/>
        </p:nvSpPr>
        <p:spPr>
          <a:xfrm>
            <a:off x="1030147" y="405114"/>
            <a:ext cx="316781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/>
              <a:t>Database Schema:</a:t>
            </a:r>
          </a:p>
          <a:p>
            <a:endParaRPr lang="en-IN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5072C0F-E54C-D810-4A43-39D4D29933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835314"/>
              </p:ext>
            </p:extLst>
          </p:nvPr>
        </p:nvGraphicFramePr>
        <p:xfrm>
          <a:off x="712788" y="1152525"/>
          <a:ext cx="7482087" cy="2510225"/>
        </p:xfrm>
        <a:graphic>
          <a:graphicData uri="http://schemas.openxmlformats.org/drawingml/2006/table">
            <a:tbl>
              <a:tblPr/>
              <a:tblGrid>
                <a:gridCol w="2494029">
                  <a:extLst>
                    <a:ext uri="{9D8B030D-6E8A-4147-A177-3AD203B41FA5}">
                      <a16:colId xmlns:a16="http://schemas.microsoft.com/office/drawing/2014/main" val="3147170656"/>
                    </a:ext>
                  </a:extLst>
                </a:gridCol>
                <a:gridCol w="2494029">
                  <a:extLst>
                    <a:ext uri="{9D8B030D-6E8A-4147-A177-3AD203B41FA5}">
                      <a16:colId xmlns:a16="http://schemas.microsoft.com/office/drawing/2014/main" val="2814919443"/>
                    </a:ext>
                  </a:extLst>
                </a:gridCol>
                <a:gridCol w="2494029">
                  <a:extLst>
                    <a:ext uri="{9D8B030D-6E8A-4147-A177-3AD203B41FA5}">
                      <a16:colId xmlns:a16="http://schemas.microsoft.com/office/drawing/2014/main" val="1916040306"/>
                    </a:ext>
                  </a:extLst>
                </a:gridCol>
              </a:tblGrid>
              <a:tr h="5020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Class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Need DB table?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Reason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1549839"/>
                  </a:ext>
                </a:extLst>
              </a:tr>
              <a:tr h="5020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Product (model)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Stores product details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043820"/>
                  </a:ext>
                </a:extLst>
              </a:tr>
              <a:tr h="5020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Product Repository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only perform DB queries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4173120"/>
                  </a:ext>
                </a:extLst>
              </a:tr>
              <a:tr h="5020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Product Service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Business logic layer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9048426"/>
                  </a:ext>
                </a:extLst>
              </a:tr>
              <a:tr h="5020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Product Controller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Request handling layer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87603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8777A2F-709F-5ECC-729B-198E328B8BEA}"/>
              </a:ext>
            </a:extLst>
          </p:cNvPr>
          <p:cNvSpPr txBox="1"/>
          <p:nvPr/>
        </p:nvSpPr>
        <p:spPr>
          <a:xfrm rot="10800000" flipV="1">
            <a:off x="712788" y="3970527"/>
            <a:ext cx="49819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➡ Only the product class requires a database table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7414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8F7C5-BA95-F0A8-6DD1-A4C2720C6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38C7AA-032C-1FFD-86B2-BAC77A09BB1C}"/>
              </a:ext>
            </a:extLst>
          </p:cNvPr>
          <p:cNvSpPr txBox="1"/>
          <p:nvPr/>
        </p:nvSpPr>
        <p:spPr>
          <a:xfrm>
            <a:off x="1076446" y="844952"/>
            <a:ext cx="578155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/>
              <a:t>CREATE TABLE Products (</a:t>
            </a:r>
          </a:p>
          <a:p>
            <a:pPr>
              <a:buNone/>
            </a:pPr>
            <a:r>
              <a:rPr lang="en-IN" dirty="0" err="1"/>
              <a:t>product_id</a:t>
            </a:r>
            <a:r>
              <a:rPr lang="en-IN" dirty="0"/>
              <a:t> </a:t>
            </a:r>
            <a:r>
              <a:rPr lang="en-IN" b="1" dirty="0"/>
              <a:t>BIGINT PRIMARY KEY AUTO-INCREMENT</a:t>
            </a:r>
            <a:r>
              <a:rPr lang="en-IN" dirty="0"/>
              <a:t>,</a:t>
            </a:r>
            <a:br>
              <a:rPr lang="en-IN" dirty="0"/>
            </a:br>
            <a:r>
              <a:rPr lang="en-IN" dirty="0" err="1"/>
              <a:t>sku</a:t>
            </a:r>
            <a:r>
              <a:rPr lang="en-IN" dirty="0"/>
              <a:t> </a:t>
            </a:r>
            <a:r>
              <a:rPr lang="en-IN" b="1" dirty="0"/>
              <a:t>VARCHAR(50) UNIQUE</a:t>
            </a:r>
            <a:r>
              <a:rPr lang="en-IN" dirty="0"/>
              <a:t>,</a:t>
            </a:r>
            <a:br>
              <a:rPr lang="en-IN" dirty="0"/>
            </a:br>
            <a:r>
              <a:rPr lang="en-IN" dirty="0"/>
              <a:t>name </a:t>
            </a:r>
            <a:r>
              <a:rPr lang="en-IN" b="1" dirty="0"/>
              <a:t>VARCHAR(150) NOT NULL</a:t>
            </a:r>
            <a:r>
              <a:rPr lang="en-IN" dirty="0"/>
              <a:t>,</a:t>
            </a:r>
            <a:br>
              <a:rPr lang="en-IN" dirty="0"/>
            </a:br>
            <a:r>
              <a:rPr lang="en-IN" dirty="0"/>
              <a:t>description </a:t>
            </a:r>
            <a:r>
              <a:rPr lang="en-IN" b="1" dirty="0"/>
              <a:t>TEXT</a:t>
            </a:r>
            <a:r>
              <a:rPr lang="en-IN" dirty="0"/>
              <a:t>,</a:t>
            </a:r>
            <a:br>
              <a:rPr lang="en-IN" dirty="0"/>
            </a:br>
            <a:r>
              <a:rPr lang="en-IN" dirty="0" err="1"/>
              <a:t>unit_price</a:t>
            </a:r>
            <a:r>
              <a:rPr lang="en-IN" dirty="0"/>
              <a:t> </a:t>
            </a:r>
            <a:r>
              <a:rPr lang="en-IN" b="1" dirty="0"/>
              <a:t>DECIMAL(10,2)</a:t>
            </a:r>
            <a:r>
              <a:rPr lang="en-IN" dirty="0"/>
              <a:t>,</a:t>
            </a:r>
            <a:br>
              <a:rPr lang="en-IN" dirty="0"/>
            </a:br>
            <a:r>
              <a:rPr lang="en-IN" dirty="0"/>
              <a:t>quantity </a:t>
            </a:r>
            <a:r>
              <a:rPr lang="en-IN" b="1" dirty="0"/>
              <a:t>INT</a:t>
            </a:r>
            <a:r>
              <a:rPr lang="en-IN" dirty="0"/>
              <a:t>,</a:t>
            </a:r>
            <a:br>
              <a:rPr lang="en-IN" dirty="0"/>
            </a:br>
            <a:r>
              <a:rPr lang="en-IN" dirty="0" err="1"/>
              <a:t>reorder_level</a:t>
            </a:r>
            <a:r>
              <a:rPr lang="en-IN" dirty="0"/>
              <a:t> </a:t>
            </a:r>
            <a:r>
              <a:rPr lang="en-IN" b="1" dirty="0"/>
              <a:t>INT</a:t>
            </a:r>
            <a:r>
              <a:rPr lang="en-IN" dirty="0"/>
              <a:t>,</a:t>
            </a:r>
            <a:br>
              <a:rPr lang="en-IN" dirty="0"/>
            </a:br>
            <a:r>
              <a:rPr lang="en-IN" dirty="0" err="1"/>
              <a:t>created_at</a:t>
            </a:r>
            <a:r>
              <a:rPr lang="en-IN" dirty="0"/>
              <a:t> </a:t>
            </a:r>
            <a:r>
              <a:rPr lang="en-IN" b="1" dirty="0"/>
              <a:t>TIMESTAMP DEFAULT CURRENT_TIMESTAMP</a:t>
            </a:r>
            <a:endParaRPr lang="en-IN" dirty="0"/>
          </a:p>
          <a:p>
            <a:pPr>
              <a:buNone/>
            </a:pPr>
            <a:r>
              <a:rPr lang="en-IN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157556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2576D-84B6-F118-2191-A1D478785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3E460B-C204-D73F-4EF2-1E51DAFF3C2D}"/>
              </a:ext>
            </a:extLst>
          </p:cNvPr>
          <p:cNvSpPr txBox="1"/>
          <p:nvPr/>
        </p:nvSpPr>
        <p:spPr>
          <a:xfrm>
            <a:off x="1076446" y="844952"/>
            <a:ext cx="266217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u="sng" dirty="0"/>
              <a:t>Product class</a:t>
            </a:r>
          </a:p>
          <a:p>
            <a:pPr>
              <a:buNone/>
            </a:pPr>
            <a:endParaRPr lang="en-IN" b="1" dirty="0"/>
          </a:p>
          <a:p>
            <a:pPr>
              <a:buNone/>
            </a:pPr>
            <a:r>
              <a:rPr lang="en-IN" b="1" dirty="0"/>
              <a:t>Class Product {</a:t>
            </a:r>
          </a:p>
          <a:p>
            <a:pPr>
              <a:buNone/>
            </a:pPr>
            <a:r>
              <a:rPr lang="en-IN" dirty="0"/>
              <a:t>Long </a:t>
            </a:r>
            <a:r>
              <a:rPr lang="en-IN" dirty="0" err="1"/>
              <a:t>productId</a:t>
            </a:r>
            <a:r>
              <a:rPr lang="en-IN" dirty="0"/>
              <a:t>;</a:t>
            </a:r>
            <a:br>
              <a:rPr lang="en-IN" dirty="0"/>
            </a:br>
            <a:r>
              <a:rPr lang="en-IN" dirty="0"/>
              <a:t>String </a:t>
            </a:r>
            <a:r>
              <a:rPr lang="en-IN" dirty="0" err="1"/>
              <a:t>sku</a:t>
            </a:r>
            <a:r>
              <a:rPr lang="en-IN" dirty="0"/>
              <a:t>;</a:t>
            </a:r>
            <a:br>
              <a:rPr lang="en-IN" dirty="0"/>
            </a:br>
            <a:r>
              <a:rPr lang="en-IN" dirty="0"/>
              <a:t>String name;</a:t>
            </a:r>
            <a:br>
              <a:rPr lang="en-IN" dirty="0"/>
            </a:br>
            <a:r>
              <a:rPr lang="en-IN" dirty="0"/>
              <a:t>String description;</a:t>
            </a:r>
            <a:br>
              <a:rPr lang="en-IN" dirty="0"/>
            </a:br>
            <a:r>
              <a:rPr lang="en-IN" dirty="0"/>
              <a:t>Double </a:t>
            </a:r>
            <a:r>
              <a:rPr lang="en-IN" dirty="0" err="1"/>
              <a:t>unitPrice</a:t>
            </a:r>
            <a:r>
              <a:rPr lang="en-IN" dirty="0"/>
              <a:t>;</a:t>
            </a:r>
            <a:br>
              <a:rPr lang="en-IN" dirty="0"/>
            </a:br>
            <a:r>
              <a:rPr lang="en-IN" dirty="0"/>
              <a:t>Integer quantity;</a:t>
            </a:r>
            <a:br>
              <a:rPr lang="en-IN" dirty="0"/>
            </a:br>
            <a:r>
              <a:rPr lang="en-IN" dirty="0"/>
              <a:t>Integer </a:t>
            </a:r>
            <a:r>
              <a:rPr lang="en-IN" dirty="0" err="1"/>
              <a:t>reorderLevel</a:t>
            </a:r>
            <a:r>
              <a:rPr lang="en-IN" dirty="0"/>
              <a:t>;</a:t>
            </a:r>
          </a:p>
          <a:p>
            <a:pPr>
              <a:buNone/>
            </a:pPr>
            <a:r>
              <a:rPr lang="en-IN" dirty="0"/>
              <a:t>}</a:t>
            </a:r>
          </a:p>
          <a:p>
            <a:pPr>
              <a:buNone/>
            </a:pPr>
            <a:endParaRPr lang="en-IN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0248D-26BD-AAD2-0B6B-F393E975DC61}"/>
              </a:ext>
            </a:extLst>
          </p:cNvPr>
          <p:cNvSpPr txBox="1"/>
          <p:nvPr/>
        </p:nvSpPr>
        <p:spPr>
          <a:xfrm>
            <a:off x="4027990" y="844952"/>
            <a:ext cx="283001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1" u="sng" dirty="0"/>
              <a:t>Repository class</a:t>
            </a:r>
          </a:p>
          <a:p>
            <a:pPr>
              <a:buNone/>
            </a:pPr>
            <a:endParaRPr lang="en-US" sz="1400" b="1" dirty="0"/>
          </a:p>
          <a:p>
            <a:pPr>
              <a:buNone/>
            </a:pPr>
            <a:r>
              <a:rPr lang="en-US" sz="1400" b="1" dirty="0"/>
              <a:t>class </a:t>
            </a:r>
            <a:r>
              <a:rPr lang="en-US" sz="1400" b="1" dirty="0" err="1"/>
              <a:t>ProductRepository</a:t>
            </a:r>
            <a:r>
              <a:rPr lang="en-US" sz="1400" b="1" dirty="0"/>
              <a:t> {</a:t>
            </a:r>
            <a:endParaRPr lang="en-US" sz="1400" dirty="0"/>
          </a:p>
          <a:p>
            <a:pPr>
              <a:buNone/>
            </a:pPr>
            <a:r>
              <a:rPr lang="en-US" sz="1400" dirty="0"/>
              <a:t>save(Product p)</a:t>
            </a:r>
            <a:br>
              <a:rPr lang="en-US" sz="1400" dirty="0"/>
            </a:br>
            <a:r>
              <a:rPr lang="en-US" sz="1400" dirty="0" err="1"/>
              <a:t>findById</a:t>
            </a:r>
            <a:r>
              <a:rPr lang="en-US" sz="1400" dirty="0"/>
              <a:t>()</a:t>
            </a:r>
            <a:br>
              <a:rPr lang="en-US" sz="1400" dirty="0"/>
            </a:br>
            <a:r>
              <a:rPr lang="en-US" sz="1400" dirty="0" err="1"/>
              <a:t>findAll</a:t>
            </a:r>
            <a:r>
              <a:rPr lang="en-US" sz="1400" dirty="0"/>
              <a:t>()</a:t>
            </a:r>
          </a:p>
          <a:p>
            <a:pPr>
              <a:buNone/>
            </a:pPr>
            <a:r>
              <a:rPr lang="en-US" sz="1400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250C49-7DA0-455C-CFDD-414B47DD8963}"/>
              </a:ext>
            </a:extLst>
          </p:cNvPr>
          <p:cNvSpPr txBox="1"/>
          <p:nvPr/>
        </p:nvSpPr>
        <p:spPr>
          <a:xfrm>
            <a:off x="4027988" y="2870522"/>
            <a:ext cx="2830011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1" dirty="0"/>
              <a:t>Service class</a:t>
            </a:r>
          </a:p>
          <a:p>
            <a:pPr>
              <a:buNone/>
            </a:pPr>
            <a:endParaRPr lang="en-US" sz="1400" b="1" dirty="0"/>
          </a:p>
          <a:p>
            <a:pPr>
              <a:buNone/>
            </a:pPr>
            <a:r>
              <a:rPr lang="en-US" sz="1400" b="1" dirty="0"/>
              <a:t>class </a:t>
            </a:r>
            <a:r>
              <a:rPr lang="en-US" sz="1400" b="1" dirty="0" err="1"/>
              <a:t>ProductService</a:t>
            </a:r>
            <a:r>
              <a:rPr lang="en-US" sz="1400" b="1" dirty="0"/>
              <a:t> {</a:t>
            </a:r>
            <a:endParaRPr lang="en-US" sz="1400" dirty="0"/>
          </a:p>
          <a:p>
            <a:pPr>
              <a:buNone/>
            </a:pPr>
            <a:r>
              <a:rPr lang="en-US" sz="1400" dirty="0" err="1"/>
              <a:t>addProduct</a:t>
            </a:r>
            <a:r>
              <a:rPr lang="en-US" sz="1400" dirty="0"/>
              <a:t>()</a:t>
            </a:r>
            <a:br>
              <a:rPr lang="en-US" sz="1400" dirty="0"/>
            </a:br>
            <a:r>
              <a:rPr lang="en-US" sz="1400" dirty="0" err="1"/>
              <a:t>updateProduct</a:t>
            </a:r>
            <a:r>
              <a:rPr lang="en-US" sz="1400" dirty="0"/>
              <a:t>()</a:t>
            </a:r>
            <a:br>
              <a:rPr lang="en-US" sz="1400" dirty="0"/>
            </a:br>
            <a:r>
              <a:rPr lang="en-US" sz="1400" dirty="0" err="1"/>
              <a:t>deleteProduct</a:t>
            </a:r>
            <a:r>
              <a:rPr lang="en-US" sz="1400" dirty="0"/>
              <a:t>()</a:t>
            </a:r>
          </a:p>
          <a:p>
            <a:pPr>
              <a:buNone/>
            </a:pPr>
            <a:r>
              <a:rPr lang="en-US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789089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1DD24-458F-D522-3EB1-A222422ED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72D8D5-F505-6153-45BE-A0AD206B9A18}"/>
              </a:ext>
            </a:extLst>
          </p:cNvPr>
          <p:cNvSpPr txBox="1"/>
          <p:nvPr/>
        </p:nvSpPr>
        <p:spPr>
          <a:xfrm>
            <a:off x="1076446" y="844952"/>
            <a:ext cx="266217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u="sng" dirty="0"/>
              <a:t>Controller class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class </a:t>
            </a:r>
            <a:r>
              <a:rPr lang="en-US" b="1" dirty="0" err="1"/>
              <a:t>ProductController</a:t>
            </a:r>
            <a:r>
              <a:rPr lang="en-US" b="1" dirty="0"/>
              <a:t> {</a:t>
            </a:r>
            <a:endParaRPr lang="en-US" dirty="0"/>
          </a:p>
          <a:p>
            <a:pPr>
              <a:buNone/>
            </a:pPr>
            <a:r>
              <a:rPr lang="en-US" dirty="0" err="1"/>
              <a:t>createProduct</a:t>
            </a:r>
            <a:br>
              <a:rPr lang="en-US" dirty="0"/>
            </a:br>
            <a:r>
              <a:rPr lang="en-US" dirty="0" err="1"/>
              <a:t>viewProducts</a:t>
            </a:r>
            <a:endParaRPr lang="en-US" dirty="0"/>
          </a:p>
          <a:p>
            <a:pPr>
              <a:buNone/>
            </a:pPr>
            <a:r>
              <a:rPr lang="en-US" dirty="0"/>
              <a:t>}</a:t>
            </a:r>
          </a:p>
          <a:p>
            <a:pPr>
              <a:buNone/>
            </a:pPr>
            <a:endParaRPr lang="en-IN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32E963-7BF3-F602-7D48-139F052BCF65}"/>
              </a:ext>
            </a:extLst>
          </p:cNvPr>
          <p:cNvSpPr txBox="1"/>
          <p:nvPr/>
        </p:nvSpPr>
        <p:spPr>
          <a:xfrm>
            <a:off x="4027990" y="844952"/>
            <a:ext cx="2830010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u="sng" dirty="0"/>
              <a:t>Product flow</a:t>
            </a:r>
          </a:p>
          <a:p>
            <a:pPr>
              <a:buNone/>
            </a:pPr>
            <a:endParaRPr lang="en-US" b="1" u="sng" dirty="0"/>
          </a:p>
          <a:p>
            <a:pPr>
              <a:buNone/>
            </a:pPr>
            <a:endParaRPr lang="en-US" b="1" u="sng" dirty="0"/>
          </a:p>
          <a:p>
            <a:pPr>
              <a:buNone/>
            </a:pPr>
            <a:endParaRPr lang="en-US" b="1" u="sng" dirty="0"/>
          </a:p>
          <a:p>
            <a:pPr>
              <a:buNone/>
            </a:pPr>
            <a:r>
              <a:rPr lang="en-US" sz="1800" dirty="0"/>
              <a:t>Product Controller</a:t>
            </a:r>
            <a:br>
              <a:rPr lang="en-US" sz="1800" dirty="0"/>
            </a:br>
            <a:r>
              <a:rPr lang="en-US" sz="1800" dirty="0"/>
              <a:t>↓</a:t>
            </a:r>
            <a:br>
              <a:rPr lang="en-US" sz="1800" dirty="0"/>
            </a:br>
            <a:r>
              <a:rPr lang="en-US" sz="1800" dirty="0"/>
              <a:t>Product Service</a:t>
            </a:r>
            <a:br>
              <a:rPr lang="en-US" sz="1800" dirty="0"/>
            </a:br>
            <a:r>
              <a:rPr lang="en-US" sz="1800" dirty="0"/>
              <a:t>↓</a:t>
            </a:r>
            <a:br>
              <a:rPr lang="en-US" sz="1800" dirty="0"/>
            </a:br>
            <a:r>
              <a:rPr lang="en-US" sz="1800" dirty="0"/>
              <a:t>Product Repository</a:t>
            </a:r>
            <a:br>
              <a:rPr lang="en-US" sz="1800" dirty="0"/>
            </a:br>
            <a:r>
              <a:rPr lang="en-US" sz="1800" dirty="0"/>
              <a:t>↓</a:t>
            </a:r>
            <a:br>
              <a:rPr lang="en-US" sz="1800" dirty="0"/>
            </a:br>
            <a:r>
              <a:rPr lang="en-US" sz="1800" dirty="0"/>
              <a:t>Database</a:t>
            </a:r>
            <a:br>
              <a:rPr lang="en-US" sz="1800" dirty="0"/>
            </a:br>
            <a:r>
              <a:rPr lang="en-US" sz="1800" dirty="0"/>
              <a:t>(Products table)</a:t>
            </a:r>
          </a:p>
          <a:p>
            <a:pPr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47617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7" name="Google Shape;86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24596">
            <a:off x="2236657" y="204799"/>
            <a:ext cx="4759567" cy="330165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68" name="Google Shape;868;p62"/>
          <p:cNvSpPr/>
          <p:nvPr/>
        </p:nvSpPr>
        <p:spPr>
          <a:xfrm>
            <a:off x="3913906" y="735725"/>
            <a:ext cx="1318800" cy="13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62"/>
          <p:cNvSpPr txBox="1">
            <a:spLocks noGrp="1"/>
          </p:cNvSpPr>
          <p:nvPr>
            <p:ph type="title"/>
          </p:nvPr>
        </p:nvSpPr>
        <p:spPr>
          <a:xfrm>
            <a:off x="2936240" y="1330960"/>
            <a:ext cx="3278519" cy="20642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0" dirty="0">
                <a:solidFill>
                  <a:schemeClr val="accent3"/>
                </a:solidFill>
              </a:rPr>
              <a:t>THANK YOU</a:t>
            </a:r>
            <a:endParaRPr b="0" dirty="0">
              <a:solidFill>
                <a:schemeClr val="accent3"/>
              </a:solidFill>
            </a:endParaRPr>
          </a:p>
        </p:txBody>
      </p:sp>
      <p:sp>
        <p:nvSpPr>
          <p:cNvPr id="872" name="Google Shape;872;p62"/>
          <p:cNvSpPr txBox="1"/>
          <p:nvPr/>
        </p:nvSpPr>
        <p:spPr>
          <a:xfrm rot="-773">
            <a:off x="7087859" y="2774462"/>
            <a:ext cx="1335000" cy="1829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latin typeface="Anek Latin"/>
              <a:ea typeface="Anek Latin"/>
              <a:cs typeface="Anek Latin"/>
              <a:sym typeface="Anek Latin"/>
            </a:endParaRPr>
          </a:p>
        </p:txBody>
      </p:sp>
      <p:grpSp>
        <p:nvGrpSpPr>
          <p:cNvPr id="873" name="Google Shape;873;p62"/>
          <p:cNvGrpSpPr/>
          <p:nvPr/>
        </p:nvGrpSpPr>
        <p:grpSpPr>
          <a:xfrm>
            <a:off x="1134436" y="134005"/>
            <a:ext cx="547552" cy="1072619"/>
            <a:chOff x="1134436" y="134005"/>
            <a:chExt cx="547552" cy="1072619"/>
          </a:xfrm>
        </p:grpSpPr>
        <p:pic>
          <p:nvPicPr>
            <p:cNvPr id="876" name="Google Shape;876;p6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34436" y="134005"/>
              <a:ext cx="183100" cy="5620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  <p:sp>
          <p:nvSpPr>
            <p:cNvPr id="877" name="Google Shape;877;p62"/>
            <p:cNvSpPr/>
            <p:nvPr/>
          </p:nvSpPr>
          <p:spPr>
            <a:xfrm>
              <a:off x="1391713" y="619825"/>
              <a:ext cx="290275" cy="586799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endParaRPr b="1" i="0" dirty="0">
                <a:ln>
                  <a:noFill/>
                </a:ln>
                <a:solidFill>
                  <a:schemeClr val="accent3"/>
                </a:solidFill>
                <a:latin typeface="Anaheim"/>
              </a:endParaRPr>
            </a:p>
          </p:txBody>
        </p:sp>
      </p:grpSp>
      <p:pic>
        <p:nvPicPr>
          <p:cNvPr id="878" name="Google Shape;878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7568509" y="3565296"/>
            <a:ext cx="1385265" cy="10186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4268" y="1709350"/>
            <a:ext cx="3653300" cy="27897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96" name="Google Shape;59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392" y="632996"/>
            <a:ext cx="4140101" cy="41743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97" name="Google Shape;597;p52"/>
          <p:cNvSpPr txBox="1">
            <a:spLocks noGrp="1"/>
          </p:cNvSpPr>
          <p:nvPr>
            <p:ph type="subTitle" idx="1"/>
          </p:nvPr>
        </p:nvSpPr>
        <p:spPr>
          <a:xfrm>
            <a:off x="918700" y="1411925"/>
            <a:ext cx="3653299" cy="15109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IN" sz="2800" dirty="0"/>
              <a:t>Module 1: Authentication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8" name="Google Shape;598;p52"/>
          <p:cNvSpPr txBox="1">
            <a:spLocks noGrp="1"/>
          </p:cNvSpPr>
          <p:nvPr>
            <p:ph type="subTitle" idx="2"/>
          </p:nvPr>
        </p:nvSpPr>
        <p:spPr>
          <a:xfrm>
            <a:off x="4839493" y="2206752"/>
            <a:ext cx="2550893" cy="71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2400" dirty="0"/>
              <a:t>Module 2:</a:t>
            </a:r>
          </a:p>
          <a:p>
            <a:pPr marL="0" indent="0"/>
            <a:r>
              <a:rPr lang="en-US" sz="2400" dirty="0"/>
              <a:t>Product and Inventory Management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01" name="Google Shape;601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1477" y="1814536"/>
            <a:ext cx="944650" cy="10008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6A64F3-7EAA-1DC3-E999-62EFD179A676}"/>
              </a:ext>
            </a:extLst>
          </p:cNvPr>
          <p:cNvSpPr txBox="1"/>
          <p:nvPr/>
        </p:nvSpPr>
        <p:spPr>
          <a:xfrm>
            <a:off x="3169920" y="526876"/>
            <a:ext cx="46207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200" b="1" dirty="0"/>
              <a:t>Table of contents</a:t>
            </a:r>
            <a:endParaRPr lang="en-IN" sz="32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9"/>
          <p:cNvSpPr/>
          <p:nvPr/>
        </p:nvSpPr>
        <p:spPr>
          <a:xfrm>
            <a:off x="713225" y="889525"/>
            <a:ext cx="5774700" cy="36729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1" name="Google Shape;561;p49"/>
          <p:cNvSpPr txBox="1">
            <a:spLocks noGrp="1"/>
          </p:cNvSpPr>
          <p:nvPr>
            <p:ph type="subTitle" idx="1"/>
          </p:nvPr>
        </p:nvSpPr>
        <p:spPr>
          <a:xfrm>
            <a:off x="713225" y="1088020"/>
            <a:ext cx="5774700" cy="2565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1100" b="1" dirty="0"/>
              <a:t>The Authentication Module manages user login, registration, and access control.</a:t>
            </a:r>
          </a:p>
          <a:p>
            <a:endParaRPr lang="en-IN" sz="1100" dirty="0"/>
          </a:p>
          <a:p>
            <a:r>
              <a:rPr lang="en-US" sz="1100" b="1" dirty="0"/>
              <a:t>Classes are :</a:t>
            </a:r>
          </a:p>
          <a:p>
            <a:endParaRPr lang="en-US" sz="1100" b="1" dirty="0"/>
          </a:p>
          <a:p>
            <a:r>
              <a:rPr lang="en-US" sz="1100" b="1" dirty="0"/>
              <a:t>1. User</a:t>
            </a:r>
          </a:p>
          <a:p>
            <a:r>
              <a:rPr lang="en-US" sz="1100" b="1" dirty="0"/>
              <a:t>Use:</a:t>
            </a:r>
            <a:r>
              <a:rPr lang="en-US" sz="1100" dirty="0"/>
              <a:t> Stores user information (name, email, role).</a:t>
            </a:r>
          </a:p>
          <a:p>
            <a:r>
              <a:rPr lang="en-US" sz="1100" b="1" dirty="0"/>
              <a:t>Purpose:</a:t>
            </a:r>
            <a:r>
              <a:rPr lang="en-US" sz="1100" dirty="0"/>
              <a:t> Identifies each user in the system.</a:t>
            </a:r>
          </a:p>
          <a:p>
            <a:r>
              <a:rPr lang="en-US" sz="1100" b="1" dirty="0"/>
              <a:t>2. </a:t>
            </a:r>
            <a:r>
              <a:rPr lang="en-US" sz="1100" b="1" dirty="0" err="1"/>
              <a:t>AuthController</a:t>
            </a:r>
            <a:endParaRPr lang="en-US" sz="1100" b="1" dirty="0"/>
          </a:p>
          <a:p>
            <a:r>
              <a:rPr lang="en-US" sz="1100" b="1" dirty="0"/>
              <a:t>Use:</a:t>
            </a:r>
            <a:r>
              <a:rPr lang="en-US" sz="1100" dirty="0"/>
              <a:t> Handles login, signup, and logout API requests.</a:t>
            </a:r>
          </a:p>
          <a:p>
            <a:r>
              <a:rPr lang="en-US" sz="1100" b="1" dirty="0"/>
              <a:t>Purpose:</a:t>
            </a:r>
            <a:r>
              <a:rPr lang="en-US" sz="1100" dirty="0"/>
              <a:t> Receives user input and communicates with </a:t>
            </a:r>
            <a:r>
              <a:rPr lang="en-US" sz="1100" dirty="0" err="1"/>
              <a:t>AuthService</a:t>
            </a:r>
            <a:r>
              <a:rPr lang="en-US" sz="1100" dirty="0"/>
              <a:t>.</a:t>
            </a:r>
          </a:p>
          <a:p>
            <a:r>
              <a:rPr lang="en-US" sz="1100" b="1" dirty="0"/>
              <a:t>3. </a:t>
            </a:r>
            <a:r>
              <a:rPr lang="en-US" sz="1100" b="1" dirty="0" err="1"/>
              <a:t>AuthService</a:t>
            </a:r>
            <a:endParaRPr lang="en-US" sz="1100" b="1" dirty="0"/>
          </a:p>
          <a:p>
            <a:r>
              <a:rPr lang="en-US" sz="1100" b="1" dirty="0"/>
              <a:t>Use:</a:t>
            </a:r>
            <a:r>
              <a:rPr lang="en-US" sz="1100" dirty="0"/>
              <a:t> Validates credentials, encrypts passwords, generates JWT tokens.</a:t>
            </a:r>
          </a:p>
          <a:p>
            <a:r>
              <a:rPr lang="en-US" sz="1100" b="1" dirty="0"/>
              <a:t>Purpose:</a:t>
            </a:r>
            <a:r>
              <a:rPr lang="en-US" sz="1100" dirty="0"/>
              <a:t> Core logic of authentication and authorization.</a:t>
            </a:r>
          </a:p>
          <a:p>
            <a:r>
              <a:rPr lang="en-US" sz="1100" b="1" dirty="0"/>
              <a:t>4. </a:t>
            </a:r>
            <a:r>
              <a:rPr lang="en-US" sz="1100" b="1" dirty="0" err="1"/>
              <a:t>UserRepository</a:t>
            </a:r>
            <a:endParaRPr lang="en-US" sz="1100" b="1" dirty="0"/>
          </a:p>
          <a:p>
            <a:r>
              <a:rPr lang="en-US" sz="1100" b="1" dirty="0"/>
              <a:t>Use:</a:t>
            </a:r>
            <a:r>
              <a:rPr lang="en-US" sz="1100" dirty="0"/>
              <a:t> Interacts with the database to fetch/save user records.</a:t>
            </a:r>
          </a:p>
          <a:p>
            <a:r>
              <a:rPr lang="en-US" sz="1100" b="1" dirty="0"/>
              <a:t>Purpose:</a:t>
            </a:r>
            <a:r>
              <a:rPr lang="en-US" sz="1100" dirty="0"/>
              <a:t> Provides CRUD operations for users.</a:t>
            </a:r>
          </a:p>
          <a:p>
            <a:r>
              <a:rPr lang="en-US" sz="1100" b="1" dirty="0"/>
              <a:t>5. </a:t>
            </a:r>
            <a:r>
              <a:rPr lang="en-US" sz="1100" b="1" dirty="0" err="1"/>
              <a:t>JwtUtil</a:t>
            </a:r>
            <a:endParaRPr lang="en-US" sz="1100" b="1" dirty="0"/>
          </a:p>
          <a:p>
            <a:r>
              <a:rPr lang="en-US" sz="1100" b="1" dirty="0"/>
              <a:t>Use:</a:t>
            </a:r>
            <a:r>
              <a:rPr lang="en-US" sz="1100" dirty="0"/>
              <a:t> Generates, validates, and refreshes JWT tokens.</a:t>
            </a:r>
          </a:p>
          <a:p>
            <a:r>
              <a:rPr lang="en-US" sz="1100" b="1" dirty="0"/>
              <a:t>Purpose:</a:t>
            </a:r>
            <a:r>
              <a:rPr lang="en-US" sz="1100" dirty="0"/>
              <a:t> Ensures secure communication between client and server.</a:t>
            </a:r>
          </a:p>
          <a:p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2" name="Google Shape;562;p49"/>
          <p:cNvSpPr/>
          <p:nvPr/>
        </p:nvSpPr>
        <p:spPr>
          <a:xfrm>
            <a:off x="4048800" y="-90350"/>
            <a:ext cx="1040100" cy="1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3" name="Google Shape;563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476589">
            <a:off x="6356575" y="-243691"/>
            <a:ext cx="2620575" cy="20011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64" name="Google Shape;56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0834" y="-261754"/>
            <a:ext cx="1385265" cy="10186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C2BE4E-898E-7765-C0E2-36942608E383}"/>
              </a:ext>
            </a:extLst>
          </p:cNvPr>
          <p:cNvSpPr txBox="1"/>
          <p:nvPr/>
        </p:nvSpPr>
        <p:spPr>
          <a:xfrm>
            <a:off x="1085088" y="341376"/>
            <a:ext cx="56724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dirty="0">
                <a:solidFill>
                  <a:srgbClr val="EB3B3B"/>
                </a:solidFill>
              </a:rPr>
              <a:t>Module 1 : Authentication</a:t>
            </a:r>
            <a:endParaRPr lang="en-IN"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48"/>
          <p:cNvPicPr preferRelativeResize="0"/>
          <p:nvPr/>
        </p:nvPicPr>
        <p:blipFill rotWithShape="1">
          <a:blip r:embed="rId3">
            <a:alphaModFix/>
          </a:blip>
          <a:srcRect l="932" r="942"/>
          <a:stretch/>
        </p:blipFill>
        <p:spPr>
          <a:xfrm rot="5400000" flipH="1">
            <a:off x="3438386" y="-1792123"/>
            <a:ext cx="1105250" cy="50950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549" name="Google Shape;549;p48"/>
          <p:cNvSpPr txBox="1">
            <a:spLocks noGrp="1"/>
          </p:cNvSpPr>
          <p:nvPr>
            <p:ph type="title"/>
          </p:nvPr>
        </p:nvSpPr>
        <p:spPr>
          <a:xfrm>
            <a:off x="1469986" y="451774"/>
            <a:ext cx="6053558" cy="7288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0" dirty="0">
                <a:solidFill>
                  <a:schemeClr val="accent3"/>
                </a:solidFill>
              </a:rPr>
              <a:t>Database Schema</a:t>
            </a:r>
            <a:endParaRPr b="0" dirty="0">
              <a:solidFill>
                <a:schemeClr val="accent3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33DB2F-F26B-B822-B579-3A20CA57C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837047"/>
              </p:ext>
            </p:extLst>
          </p:nvPr>
        </p:nvGraphicFramePr>
        <p:xfrm>
          <a:off x="1296365" y="1906228"/>
          <a:ext cx="7048983" cy="2702874"/>
        </p:xfrm>
        <a:graphic>
          <a:graphicData uri="http://schemas.openxmlformats.org/drawingml/2006/table">
            <a:tbl>
              <a:tblPr/>
              <a:tblGrid>
                <a:gridCol w="2349661">
                  <a:extLst>
                    <a:ext uri="{9D8B030D-6E8A-4147-A177-3AD203B41FA5}">
                      <a16:colId xmlns:a16="http://schemas.microsoft.com/office/drawing/2014/main" val="2247501993"/>
                    </a:ext>
                  </a:extLst>
                </a:gridCol>
                <a:gridCol w="2349661">
                  <a:extLst>
                    <a:ext uri="{9D8B030D-6E8A-4147-A177-3AD203B41FA5}">
                      <a16:colId xmlns:a16="http://schemas.microsoft.com/office/drawing/2014/main" val="888188665"/>
                    </a:ext>
                  </a:extLst>
                </a:gridCol>
                <a:gridCol w="2349661">
                  <a:extLst>
                    <a:ext uri="{9D8B030D-6E8A-4147-A177-3AD203B41FA5}">
                      <a16:colId xmlns:a16="http://schemas.microsoft.com/office/drawing/2014/main" val="422005254"/>
                    </a:ext>
                  </a:extLst>
                </a:gridCol>
              </a:tblGrid>
              <a:tr h="3425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Column Name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0008076"/>
                  </a:ext>
                </a:extLst>
              </a:tr>
              <a:tr h="2646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user_id (PK)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INT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Unique user identifier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90762"/>
                  </a:ext>
                </a:extLst>
              </a:tr>
              <a:tr h="3425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name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VARCHAR(100)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User full name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9622358"/>
                  </a:ext>
                </a:extLst>
              </a:tr>
              <a:tr h="3425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email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VARCHAR(150)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Unique email for login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4246601"/>
                  </a:ext>
                </a:extLst>
              </a:tr>
              <a:tr h="3425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password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VARCHAR(255)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Encrypted password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559098"/>
                  </a:ext>
                </a:extLst>
              </a:tr>
              <a:tr h="3425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role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VARCHAR(50)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Admin / Manager / Staff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169398"/>
                  </a:ext>
                </a:extLst>
              </a:tr>
              <a:tr h="3425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created_at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DATETIME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Account creation time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3932507"/>
                  </a:ext>
                </a:extLst>
              </a:tr>
              <a:tr h="3425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 err="1"/>
                        <a:t>updated_at</a:t>
                      </a:r>
                      <a:endParaRPr lang="en-IN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DATETIME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Last update timestamp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562536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F524758-61C9-92DE-D4BB-963F5894A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60" y="2202910"/>
            <a:ext cx="8291279" cy="7376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04E0AC-66A3-2E3A-98D7-5B5E6B593B09}"/>
              </a:ext>
            </a:extLst>
          </p:cNvPr>
          <p:cNvSpPr txBox="1"/>
          <p:nvPr/>
        </p:nvSpPr>
        <p:spPr>
          <a:xfrm>
            <a:off x="1106021" y="1308039"/>
            <a:ext cx="57699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Table: users</a:t>
            </a:r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4"/>
          <p:cNvSpPr/>
          <p:nvPr/>
        </p:nvSpPr>
        <p:spPr>
          <a:xfrm>
            <a:off x="7317125" y="229550"/>
            <a:ext cx="1226700" cy="1685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4" name="Google Shape;65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7451" y="56821"/>
            <a:ext cx="1845275" cy="13716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35B5EE8-83F4-37C2-0A6C-61181C0EB683}"/>
              </a:ext>
            </a:extLst>
          </p:cNvPr>
          <p:cNvSpPr txBox="1"/>
          <p:nvPr/>
        </p:nvSpPr>
        <p:spPr>
          <a:xfrm>
            <a:off x="821803" y="497711"/>
            <a:ext cx="60361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/>
              <a:t>Table: roles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E790BBB-6E12-FD79-ACF7-F7DBE57712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828574"/>
              </p:ext>
            </p:extLst>
          </p:nvPr>
        </p:nvGraphicFramePr>
        <p:xfrm>
          <a:off x="-92598" y="-1215341"/>
          <a:ext cx="6791148" cy="3657597"/>
        </p:xfrm>
        <a:graphic>
          <a:graphicData uri="http://schemas.openxmlformats.org/drawingml/2006/table">
            <a:tbl>
              <a:tblPr/>
              <a:tblGrid>
                <a:gridCol w="1697787">
                  <a:extLst>
                    <a:ext uri="{9D8B030D-6E8A-4147-A177-3AD203B41FA5}">
                      <a16:colId xmlns:a16="http://schemas.microsoft.com/office/drawing/2014/main" val="2247501993"/>
                    </a:ext>
                  </a:extLst>
                </a:gridCol>
                <a:gridCol w="1697787">
                  <a:extLst>
                    <a:ext uri="{9D8B030D-6E8A-4147-A177-3AD203B41FA5}">
                      <a16:colId xmlns:a16="http://schemas.microsoft.com/office/drawing/2014/main" val="888188665"/>
                    </a:ext>
                  </a:extLst>
                </a:gridCol>
                <a:gridCol w="1697787">
                  <a:extLst>
                    <a:ext uri="{9D8B030D-6E8A-4147-A177-3AD203B41FA5}">
                      <a16:colId xmlns:a16="http://schemas.microsoft.com/office/drawing/2014/main" val="3595155534"/>
                    </a:ext>
                  </a:extLst>
                </a:gridCol>
                <a:gridCol w="1697787">
                  <a:extLst>
                    <a:ext uri="{9D8B030D-6E8A-4147-A177-3AD203B41FA5}">
                      <a16:colId xmlns:a16="http://schemas.microsoft.com/office/drawing/2014/main" val="422005254"/>
                    </a:ext>
                  </a:extLst>
                </a:gridCol>
              </a:tblGrid>
              <a:tr h="329513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0008076"/>
                  </a:ext>
                </a:extLst>
              </a:tr>
              <a:tr h="329513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90762"/>
                  </a:ext>
                </a:extLst>
              </a:tr>
              <a:tr h="329513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9622358"/>
                  </a:ext>
                </a:extLst>
              </a:tr>
              <a:tr h="329513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4246601"/>
                  </a:ext>
                </a:extLst>
              </a:tr>
              <a:tr h="329513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559098"/>
                  </a:ext>
                </a:extLst>
              </a:tr>
              <a:tr h="329513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169398"/>
                  </a:ext>
                </a:extLst>
              </a:tr>
              <a:tr h="560173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Column Name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3932507"/>
                  </a:ext>
                </a:extLst>
              </a:tr>
              <a:tr h="560173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 err="1"/>
                        <a:t>role_id</a:t>
                      </a:r>
                      <a:r>
                        <a:rPr lang="en-IN" dirty="0"/>
                        <a:t> (PK)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INT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Unique role ID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7188900"/>
                  </a:ext>
                </a:extLst>
              </a:tr>
              <a:tr h="560173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role_name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VARCHAR(50)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Role 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562536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9CB62130-C0E0-6A4C-E4FD-DAA8C564451D}"/>
              </a:ext>
            </a:extLst>
          </p:cNvPr>
          <p:cNvSpPr txBox="1"/>
          <p:nvPr/>
        </p:nvSpPr>
        <p:spPr>
          <a:xfrm rot="10800000" flipV="1">
            <a:off x="821803" y="2223517"/>
            <a:ext cx="29746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1400" b="1" dirty="0"/>
          </a:p>
          <a:p>
            <a:r>
              <a:rPr lang="en-IN" sz="1400" b="1" dirty="0"/>
              <a:t>Table: </a:t>
            </a:r>
            <a:r>
              <a:rPr lang="en-IN" sz="1400" b="1" dirty="0" err="1"/>
              <a:t>user_roles</a:t>
            </a:r>
            <a:endParaRPr lang="en-IN" sz="1400" b="1" dirty="0"/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8D208BC3-921E-25D3-F9C0-8A61AA2DC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895951"/>
              </p:ext>
            </p:extLst>
          </p:nvPr>
        </p:nvGraphicFramePr>
        <p:xfrm>
          <a:off x="1724629" y="2701243"/>
          <a:ext cx="5024358" cy="1812883"/>
        </p:xfrm>
        <a:graphic>
          <a:graphicData uri="http://schemas.openxmlformats.org/drawingml/2006/table">
            <a:tbl>
              <a:tblPr/>
              <a:tblGrid>
                <a:gridCol w="1674786">
                  <a:extLst>
                    <a:ext uri="{9D8B030D-6E8A-4147-A177-3AD203B41FA5}">
                      <a16:colId xmlns:a16="http://schemas.microsoft.com/office/drawing/2014/main" val="2186443281"/>
                    </a:ext>
                  </a:extLst>
                </a:gridCol>
                <a:gridCol w="1674786">
                  <a:extLst>
                    <a:ext uri="{9D8B030D-6E8A-4147-A177-3AD203B41FA5}">
                      <a16:colId xmlns:a16="http://schemas.microsoft.com/office/drawing/2014/main" val="4141747900"/>
                    </a:ext>
                  </a:extLst>
                </a:gridCol>
                <a:gridCol w="1674786">
                  <a:extLst>
                    <a:ext uri="{9D8B030D-6E8A-4147-A177-3AD203B41FA5}">
                      <a16:colId xmlns:a16="http://schemas.microsoft.com/office/drawing/2014/main" val="3299596835"/>
                    </a:ext>
                  </a:extLst>
                </a:gridCol>
              </a:tblGrid>
              <a:tr h="4120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Column Name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5750380"/>
                  </a:ext>
                </a:extLst>
              </a:tr>
              <a:tr h="7004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 err="1"/>
                        <a:t>user_id</a:t>
                      </a:r>
                      <a:r>
                        <a:rPr lang="en-IN" sz="1400" dirty="0"/>
                        <a:t> (FK)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INT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Linked to users table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938091"/>
                  </a:ext>
                </a:extLst>
              </a:tr>
              <a:tr h="7004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 err="1"/>
                        <a:t>role_id</a:t>
                      </a:r>
                      <a:r>
                        <a:rPr lang="en-IN" sz="1400" dirty="0"/>
                        <a:t> (FK)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INT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Linked to roles table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277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3" name="Google Shape;883;p63"/>
          <p:cNvGrpSpPr/>
          <p:nvPr/>
        </p:nvGrpSpPr>
        <p:grpSpPr>
          <a:xfrm>
            <a:off x="906475" y="1311850"/>
            <a:ext cx="7819357" cy="3606900"/>
            <a:chOff x="906475" y="1311850"/>
            <a:chExt cx="7819357" cy="3606900"/>
          </a:xfrm>
        </p:grpSpPr>
        <p:grpSp>
          <p:nvGrpSpPr>
            <p:cNvPr id="884" name="Google Shape;884;p63"/>
            <p:cNvGrpSpPr/>
            <p:nvPr/>
          </p:nvGrpSpPr>
          <p:grpSpPr>
            <a:xfrm rot="5400000">
              <a:off x="2999158" y="-780833"/>
              <a:ext cx="3606900" cy="7792266"/>
              <a:chOff x="5342832" y="130783"/>
              <a:chExt cx="3606900" cy="7792266"/>
            </a:xfrm>
          </p:grpSpPr>
          <p:sp>
            <p:nvSpPr>
              <p:cNvPr id="885" name="Google Shape;885;p63"/>
              <p:cNvSpPr/>
              <p:nvPr/>
            </p:nvSpPr>
            <p:spPr>
              <a:xfrm rot="158480">
                <a:off x="5515549" y="291671"/>
                <a:ext cx="3261465" cy="7560255"/>
              </a:xfrm>
              <a:prstGeom prst="rect">
                <a:avLst/>
              </a:prstGeom>
              <a:solidFill>
                <a:srgbClr val="FAF9F9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886" name="Google Shape;886;p6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007386" y="130783"/>
                <a:ext cx="183100" cy="56202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</p:pic>
        </p:grpSp>
        <p:pic>
          <p:nvPicPr>
            <p:cNvPr id="887" name="Google Shape;887;p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4503404">
              <a:off x="8339166" y="2172267"/>
              <a:ext cx="183100" cy="5620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  <p:pic>
          <p:nvPicPr>
            <p:cNvPr id="888" name="Google Shape;888;p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7333139">
              <a:off x="8305951" y="3710792"/>
              <a:ext cx="183100" cy="5620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</p:grpSp>
      <p:pic>
        <p:nvPicPr>
          <p:cNvPr id="889" name="Google Shape;889;p63"/>
          <p:cNvPicPr preferRelativeResize="0"/>
          <p:nvPr/>
        </p:nvPicPr>
        <p:blipFill rotWithShape="1">
          <a:blip r:embed="rId4">
            <a:alphaModFix/>
          </a:blip>
          <a:srcRect t="27625"/>
          <a:stretch/>
        </p:blipFill>
        <p:spPr>
          <a:xfrm>
            <a:off x="906463" y="195124"/>
            <a:ext cx="6819174" cy="16796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903" name="Google Shape;903;p63"/>
          <p:cNvGrpSpPr/>
          <p:nvPr/>
        </p:nvGrpSpPr>
        <p:grpSpPr>
          <a:xfrm>
            <a:off x="1216922" y="165409"/>
            <a:ext cx="1569300" cy="1300361"/>
            <a:chOff x="5768250" y="130783"/>
            <a:chExt cx="1569300" cy="1300361"/>
          </a:xfrm>
        </p:grpSpPr>
        <p:sp>
          <p:nvSpPr>
            <p:cNvPr id="904" name="Google Shape;904;p63"/>
            <p:cNvSpPr/>
            <p:nvPr/>
          </p:nvSpPr>
          <p:spPr>
            <a:xfrm rot="-221705">
              <a:off x="5803442" y="243758"/>
              <a:ext cx="1498916" cy="114027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05" name="Google Shape;905;p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7386" y="130783"/>
              <a:ext cx="183100" cy="5620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</p:grpSp>
      <p:sp>
        <p:nvSpPr>
          <p:cNvPr id="890" name="Google Shape;890;p63"/>
          <p:cNvSpPr txBox="1">
            <a:spLocks noGrp="1"/>
          </p:cNvSpPr>
          <p:nvPr>
            <p:ph type="title"/>
          </p:nvPr>
        </p:nvSpPr>
        <p:spPr>
          <a:xfrm>
            <a:off x="713350" y="495475"/>
            <a:ext cx="2515988" cy="6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Flow:</a:t>
            </a:r>
            <a:endParaRPr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AD1AE2-9903-2CF8-64E1-A85A57C52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1309" y="317636"/>
            <a:ext cx="6086703" cy="9593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2D2E54-1839-3E7A-C3DC-6B361CC963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3184" y="1442526"/>
            <a:ext cx="6140920" cy="317663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55"/>
          <p:cNvSpPr txBox="1"/>
          <p:nvPr/>
        </p:nvSpPr>
        <p:spPr>
          <a:xfrm rot="-861">
            <a:off x="1156464" y="1303634"/>
            <a:ext cx="7266364" cy="3300801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latin typeface="Anek Latin"/>
              <a:ea typeface="Anek Latin"/>
              <a:cs typeface="Anek Latin"/>
              <a:sym typeface="Anek Latin"/>
            </a:endParaRPr>
          </a:p>
        </p:txBody>
      </p:sp>
      <p:pic>
        <p:nvPicPr>
          <p:cNvPr id="661" name="Google Shape;66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568509" y="3565296"/>
            <a:ext cx="1385265" cy="10186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62" name="Google Shape;662;p55"/>
          <p:cNvSpPr txBox="1">
            <a:spLocks noGrp="1"/>
          </p:cNvSpPr>
          <p:nvPr>
            <p:ph type="title"/>
          </p:nvPr>
        </p:nvSpPr>
        <p:spPr>
          <a:xfrm>
            <a:off x="890016" y="280416"/>
            <a:ext cx="7097934" cy="31632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0" dirty="0">
                <a:solidFill>
                  <a:schemeClr val="accent3"/>
                </a:solidFill>
              </a:rPr>
              <a:t>User Class –users Table</a:t>
            </a:r>
            <a:endParaRPr b="0" dirty="0">
              <a:solidFill>
                <a:schemeClr val="accent3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6F63EF-7C57-3871-C616-23234212F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680" y="1572768"/>
            <a:ext cx="5814060" cy="276758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>
          <a:extLst>
            <a:ext uri="{FF2B5EF4-FFF2-40B4-BE49-F238E27FC236}">
              <a16:creationId xmlns:a16="http://schemas.microsoft.com/office/drawing/2014/main" id="{8ADD4D94-43A4-90FA-28A7-A05905E15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5">
            <a:extLst>
              <a:ext uri="{FF2B5EF4-FFF2-40B4-BE49-F238E27FC236}">
                <a16:creationId xmlns:a16="http://schemas.microsoft.com/office/drawing/2014/main" id="{25064A97-F439-EB45-2317-4831CC85DA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0016" y="390144"/>
            <a:ext cx="7290816" cy="30535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0" dirty="0">
                <a:solidFill>
                  <a:schemeClr val="accent3"/>
                </a:solidFill>
              </a:rPr>
              <a:t>Repository Class       Service Class</a:t>
            </a:r>
            <a:endParaRPr b="0" dirty="0">
              <a:solidFill>
                <a:schemeClr val="accent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6C9A1A-75D9-2776-F7F6-5306EA5BB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050" y="1560186"/>
            <a:ext cx="3647598" cy="27876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A00B16-28A8-CE87-53E9-1A58728B2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52" y="1560186"/>
            <a:ext cx="3174016" cy="282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868917"/>
      </p:ext>
    </p:extLst>
  </p:cSld>
  <p:clrMapOvr>
    <a:masterClrMapping/>
  </p:clrMapOvr>
</p:sld>
</file>

<file path=ppt/theme/theme1.xml><?xml version="1.0" encoding="utf-8"?>
<a:theme xmlns:a="http://schemas.openxmlformats.org/drawingml/2006/main" name="Inventory Management System Business Plan by Slidesgo">
  <a:themeElements>
    <a:clrScheme name="Simple Light">
      <a:dk1>
        <a:srgbClr val="212121"/>
      </a:dk1>
      <a:lt1>
        <a:srgbClr val="FFFFFF"/>
      </a:lt1>
      <a:dk2>
        <a:srgbClr val="435D74"/>
      </a:dk2>
      <a:lt2>
        <a:srgbClr val="F3F3F3"/>
      </a:lt2>
      <a:accent1>
        <a:srgbClr val="84BDE7"/>
      </a:accent1>
      <a:accent2>
        <a:srgbClr val="9FD9E0"/>
      </a:accent2>
      <a:accent3>
        <a:srgbClr val="EB3B3B"/>
      </a:accent3>
      <a:accent4>
        <a:srgbClr val="5C9AC7"/>
      </a:accent4>
      <a:accent5>
        <a:srgbClr val="FFFFFF"/>
      </a:accent5>
      <a:accent6>
        <a:srgbClr val="FFFFFF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1644</Words>
  <Application>Microsoft Office PowerPoint</Application>
  <PresentationFormat>On-screen Show (16:9)</PresentationFormat>
  <Paragraphs>298</Paragraphs>
  <Slides>29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Times New Roman</vt:lpstr>
      <vt:lpstr>Josefin Sans</vt:lpstr>
      <vt:lpstr>Work Sans</vt:lpstr>
      <vt:lpstr>Calibri</vt:lpstr>
      <vt:lpstr>Arial</vt:lpstr>
      <vt:lpstr>Anek Latin</vt:lpstr>
      <vt:lpstr>Open Sans</vt:lpstr>
      <vt:lpstr>Bebas Neue</vt:lpstr>
      <vt:lpstr>Segoe UI Emoji</vt:lpstr>
      <vt:lpstr>Anaheim</vt:lpstr>
      <vt:lpstr>Inventory Management System Business Plan by Slidesgo</vt:lpstr>
      <vt:lpstr>Inventra Intelligent Inventory Management System</vt:lpstr>
      <vt:lpstr>            Meaning of the project</vt:lpstr>
      <vt:lpstr>PowerPoint Presentation</vt:lpstr>
      <vt:lpstr>PowerPoint Presentation</vt:lpstr>
      <vt:lpstr>Database Schema</vt:lpstr>
      <vt:lpstr>PowerPoint Presentation</vt:lpstr>
      <vt:lpstr>Flow:</vt:lpstr>
      <vt:lpstr>User Class –users Table</vt:lpstr>
      <vt:lpstr>Repository Class       Service Class</vt:lpstr>
      <vt:lpstr>Controller Class</vt:lpstr>
      <vt:lpstr>Flow With Database</vt:lpstr>
      <vt:lpstr>AUTHENTICATION MODULE – PSEUDOCODE </vt:lpstr>
      <vt:lpstr> 1.SIGN-UP (REGISTER USER)    🔹 Purpose Create a new user account Only Admin can register employees </vt:lpstr>
      <vt:lpstr> ## AuthService – Signup Logic CLASS AuthService       FUNCTION registerUser(userDetails)           existingUser = UserRepository.findByUsername(userDetails.username) IF existingUser exists THEN             RETURN "User already exists"         END IF          encryptedPassword = encrypt(userDetails.password) </vt:lpstr>
      <vt:lpstr> 2. Sign-in (LOGIN USER) 🔹 Purpose Authenticate user Generate secure token    </vt:lpstr>
      <vt:lpstr>## AuthService – Signin Logic  CLASS AuthService       FUNCTION authenticate(username, password)           user = UserRepository.findByUsername(username)           IF user does not exist THEN             RETURN "Invalid username"         END IF           IF password matches encrypted password THEN             token = JWTUtility.generateToken(user)             RETURN token         ELSE             RETURN "Invalid password"         END IF       END FUNCTION   END CLASS </vt:lpstr>
      <vt:lpstr>### AuthController – Forgot Password   CLASS AuthController       FUNCTION forgotPassword(request)         email = request.email         result = AuthService.processForgotPassword(email)         RETURN result     END FUNCTION   END CLASS   </vt:lpstr>
      <vt:lpstr># EmailService – Reset Email CLASS EmailService       FUNCTION sendResetLink(email, token)         create reset password link using token         send email to user     END FUNCTION   END CLASS     </vt:lpstr>
      <vt:lpstr>Module : 2   Product and Inventory Management System </vt:lpstr>
      <vt:lpstr>The purpose of this module is to allow the system to store complete product details such as:  1.Product name 2.Category 3.Quantity 4.Price 5.Suppliers 6.Reorder Level 7.Stock Transactions </vt:lpstr>
      <vt:lpstr>Flow: AuthController—AuthService—UserRespository--Database </vt:lpstr>
      <vt:lpstr>1.Product Class (Entity)  Pseudocode CLASS Product     productId     sku     name     category     supplier     unitPrice     stockQuantity     minStockLevel END CLASS  Explanation •sku ensures uniqueness •stockQuantity changes frequently •minStockLevel used for alert    </vt:lpstr>
      <vt:lpstr>3. ProductService Class Pseudocode  CLASS ProductService       FUNCTION addProduct(productData)         IF product SKU not exists THEN             save product         ELSE             RETURN "Duplicate Product"         END IF     END FUNCTION       FUNCTION increaseStock(productId, quantity)         product.stock += quantity         save product         TransactionService.log("STOCK_IN", productId, quantity)         AlertService.checkLowStock(product)     END FUNCTION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Srishty Shekhar</dc:creator>
  <cp:lastModifiedBy>Srishty Shekhar</cp:lastModifiedBy>
  <cp:revision>3</cp:revision>
  <dcterms:modified xsi:type="dcterms:W3CDTF">2026-01-06T17:51:43Z</dcterms:modified>
</cp:coreProperties>
</file>